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1" r:id="rId1"/>
  </p:sldMasterIdLst>
  <p:notesMasterIdLst>
    <p:notesMasterId r:id="rId17"/>
  </p:notesMasterIdLst>
  <p:handoutMasterIdLst>
    <p:handoutMasterId r:id="rId18"/>
  </p:handoutMasterIdLst>
  <p:sldIdLst>
    <p:sldId id="316" r:id="rId2"/>
    <p:sldId id="324" r:id="rId3"/>
    <p:sldId id="321" r:id="rId4"/>
    <p:sldId id="318" r:id="rId5"/>
    <p:sldId id="319" r:id="rId6"/>
    <p:sldId id="268" r:id="rId7"/>
    <p:sldId id="269" r:id="rId8"/>
    <p:sldId id="322" r:id="rId9"/>
    <p:sldId id="291" r:id="rId10"/>
    <p:sldId id="313" r:id="rId11"/>
    <p:sldId id="312" r:id="rId12"/>
    <p:sldId id="314" r:id="rId13"/>
    <p:sldId id="315" r:id="rId14"/>
    <p:sldId id="326" r:id="rId15"/>
    <p:sldId id="31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912"/>
    <a:srgbClr val="DCAC7A"/>
    <a:srgbClr val="4A6EC5"/>
    <a:srgbClr val="4869C3"/>
    <a:srgbClr val="496BC4"/>
    <a:srgbClr val="8536DA"/>
    <a:srgbClr val="D9D3E0"/>
    <a:srgbClr val="0024F6"/>
    <a:srgbClr val="B99FE0"/>
    <a:srgbClr val="4E6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67486" autoAdjust="0"/>
  </p:normalViewPr>
  <p:slideViewPr>
    <p:cSldViewPr snapToGrid="0">
      <p:cViewPr>
        <p:scale>
          <a:sx n="76" d="100"/>
          <a:sy n="76" d="100"/>
        </p:scale>
        <p:origin x="-1248" y="216"/>
      </p:cViewPr>
      <p:guideLst>
        <p:guide orient="horz" pos="1895"/>
        <p:guide pos="2961"/>
      </p:guideLst>
    </p:cSldViewPr>
  </p:slideViewPr>
  <p:notesTextViewPr>
    <p:cViewPr>
      <p:scale>
        <a:sx n="155" d="100"/>
        <a:sy n="155" d="100"/>
      </p:scale>
      <p:origin x="0" y="0"/>
    </p:cViewPr>
  </p:notesTextViewPr>
  <p:notesViewPr>
    <p:cSldViewPr snapToGrid="0" snapToObjects="1">
      <p:cViewPr varScale="1">
        <p:scale>
          <a:sx n="108" d="100"/>
          <a:sy n="108" d="100"/>
        </p:scale>
        <p:origin x="-289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EA715F-F82D-164B-B4CC-C633D9BC33E2}" type="doc">
      <dgm:prSet loTypeId="urn:microsoft.com/office/officeart/2005/8/layout/cycle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D200F2E-1278-3C4F-BC1E-CE14CCFC7E60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Software update or release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D16F13F2-D376-1B4A-9B63-3173D2D606AB}" type="parTrans" cxnId="{62517218-74BC-CA4D-BDD2-B81C836B68DA}">
      <dgm:prSet/>
      <dgm:spPr/>
      <dgm:t>
        <a:bodyPr/>
        <a:lstStyle/>
        <a:p>
          <a:endParaRPr lang="en-US"/>
        </a:p>
      </dgm:t>
    </dgm:pt>
    <dgm:pt modelId="{413D811B-E759-434C-9F3A-E8003720152F}" type="sibTrans" cxnId="{62517218-74BC-CA4D-BDD2-B81C836B68DA}">
      <dgm:prSet/>
      <dgm:spPr/>
      <dgm:t>
        <a:bodyPr/>
        <a:lstStyle/>
        <a:p>
          <a:endParaRPr lang="en-US"/>
        </a:p>
      </dgm:t>
    </dgm:pt>
    <dgm:pt modelId="{6C0E5FEC-440D-A24C-AC54-164BE2AC3BF8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Rebuild the roll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8F734B44-2A1F-864C-A453-2BF661604946}" type="parTrans" cxnId="{351BECB1-2519-4B43-B0B8-9D6CC8CE12E7}">
      <dgm:prSet/>
      <dgm:spPr/>
      <dgm:t>
        <a:bodyPr/>
        <a:lstStyle/>
        <a:p>
          <a:endParaRPr lang="en-US"/>
        </a:p>
      </dgm:t>
    </dgm:pt>
    <dgm:pt modelId="{3BF50186-DF5D-5641-BE76-4F722A82A802}" type="sibTrans" cxnId="{351BECB1-2519-4B43-B0B8-9D6CC8CE12E7}">
      <dgm:prSet/>
      <dgm:spPr/>
      <dgm:t>
        <a:bodyPr/>
        <a:lstStyle/>
        <a:p>
          <a:endParaRPr lang="en-US"/>
        </a:p>
      </dgm:t>
    </dgm:pt>
    <dgm:pt modelId="{9845E439-785D-594A-8137-9F6340F1B416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Install test server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111E7650-08C0-C04B-ABF6-79BDF99E3462}" type="parTrans" cxnId="{3E51E685-60E7-4947-B8BD-2BC443678D3E}">
      <dgm:prSet/>
      <dgm:spPr/>
      <dgm:t>
        <a:bodyPr/>
        <a:lstStyle/>
        <a:p>
          <a:endParaRPr lang="en-US"/>
        </a:p>
      </dgm:t>
    </dgm:pt>
    <dgm:pt modelId="{00B87736-7107-3B4C-ACD1-1CFB50C77353}" type="sibTrans" cxnId="{3E51E685-60E7-4947-B8BD-2BC443678D3E}">
      <dgm:prSet/>
      <dgm:spPr/>
      <dgm:t>
        <a:bodyPr/>
        <a:lstStyle/>
        <a:p>
          <a:endParaRPr lang="en-US"/>
        </a:p>
      </dgm:t>
    </dgm:pt>
    <dgm:pt modelId="{8E40C86A-069A-A64E-BD9A-E1990EEB5B38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Run test server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AC92CEBF-1364-A64B-BB62-73FA6D7FA10A}" type="parTrans" cxnId="{B8F239F7-D708-4D4B-AB03-063936D663E1}">
      <dgm:prSet/>
      <dgm:spPr/>
      <dgm:t>
        <a:bodyPr/>
        <a:lstStyle/>
        <a:p>
          <a:endParaRPr lang="en-US"/>
        </a:p>
      </dgm:t>
    </dgm:pt>
    <dgm:pt modelId="{B0809399-332E-5845-BDB5-0B47ED6BD8A2}" type="sibTrans" cxnId="{B8F239F7-D708-4D4B-AB03-063936D663E1}">
      <dgm:prSet/>
      <dgm:spPr/>
      <dgm:t>
        <a:bodyPr/>
        <a:lstStyle/>
        <a:p>
          <a:endParaRPr lang="en-US"/>
        </a:p>
      </dgm:t>
    </dgm:pt>
    <dgm:pt modelId="{0EAE5061-EB61-C44E-8A53-FCD5EF0C1810}">
      <dgm:prSet phldrT="[Text]" custT="1"/>
      <dgm:spPr/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Bug fixes/upgrades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2793C70E-16FB-944B-A667-5CEB2107D887}" type="parTrans" cxnId="{DB93E1AF-AED9-D142-A2BA-CA8541F49C72}">
      <dgm:prSet/>
      <dgm:spPr/>
      <dgm:t>
        <a:bodyPr/>
        <a:lstStyle/>
        <a:p>
          <a:endParaRPr lang="en-US"/>
        </a:p>
      </dgm:t>
    </dgm:pt>
    <dgm:pt modelId="{EAE44BDC-D39A-5749-BDA1-C8AF975EB366}" type="sibTrans" cxnId="{DB93E1AF-AED9-D142-A2BA-CA8541F49C72}">
      <dgm:prSet/>
      <dgm:spPr/>
      <dgm:t>
        <a:bodyPr/>
        <a:lstStyle/>
        <a:p>
          <a:endParaRPr lang="en-US"/>
        </a:p>
      </dgm:t>
    </dgm:pt>
    <dgm:pt modelId="{68786969-9234-E24F-A441-DEAE1E74758D}" type="pres">
      <dgm:prSet presAssocID="{36EA715F-F82D-164B-B4CC-C633D9BC33E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5DDCFA-9F61-1C4A-860A-AAD7A534F21A}" type="pres">
      <dgm:prSet presAssocID="{36EA715F-F82D-164B-B4CC-C633D9BC33E2}" presName="cycle" presStyleCnt="0"/>
      <dgm:spPr/>
    </dgm:pt>
    <dgm:pt modelId="{DE89A786-DAF8-CA4E-9EF7-7C2E8A576E40}" type="pres">
      <dgm:prSet presAssocID="{9D200F2E-1278-3C4F-BC1E-CE14CCFC7E60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53CB60-D825-3046-8716-0657F408C0E5}" type="pres">
      <dgm:prSet presAssocID="{413D811B-E759-434C-9F3A-E8003720152F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B152054B-EB73-044A-ABBF-B671530EF32B}" type="pres">
      <dgm:prSet presAssocID="{6C0E5FEC-440D-A24C-AC54-164BE2AC3BF8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1B5B09-F615-964C-B130-A834DEB29333}" type="pres">
      <dgm:prSet presAssocID="{9845E439-785D-594A-8137-9F6340F1B416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E6D7F-647A-7542-B6DC-AC8C3326CD40}" type="pres">
      <dgm:prSet presAssocID="{8E40C86A-069A-A64E-BD9A-E1990EEB5B38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5373BF-C287-494A-A1D0-56BAC744D2B4}" type="pres">
      <dgm:prSet presAssocID="{0EAE5061-EB61-C44E-8A53-FCD5EF0C181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7A85BA0-8A1D-0A45-B0BF-217BFC2DCF67}" type="presOf" srcId="{0EAE5061-EB61-C44E-8A53-FCD5EF0C1810}" destId="{B05373BF-C287-494A-A1D0-56BAC744D2B4}" srcOrd="0" destOrd="0" presId="urn:microsoft.com/office/officeart/2005/8/layout/cycle3"/>
    <dgm:cxn modelId="{D3B42693-BE80-1F41-B4A8-F6F26CB8738A}" type="presOf" srcId="{413D811B-E759-434C-9F3A-E8003720152F}" destId="{5C53CB60-D825-3046-8716-0657F408C0E5}" srcOrd="0" destOrd="0" presId="urn:microsoft.com/office/officeart/2005/8/layout/cycle3"/>
    <dgm:cxn modelId="{79F7194F-989A-AC44-9AE1-D0B3DE2FBA0B}" type="presOf" srcId="{36EA715F-F82D-164B-B4CC-C633D9BC33E2}" destId="{68786969-9234-E24F-A441-DEAE1E74758D}" srcOrd="0" destOrd="0" presId="urn:microsoft.com/office/officeart/2005/8/layout/cycle3"/>
    <dgm:cxn modelId="{CECA8E8D-0492-5E43-856B-AFD518912A80}" type="presOf" srcId="{6C0E5FEC-440D-A24C-AC54-164BE2AC3BF8}" destId="{B152054B-EB73-044A-ABBF-B671530EF32B}" srcOrd="0" destOrd="0" presId="urn:microsoft.com/office/officeart/2005/8/layout/cycle3"/>
    <dgm:cxn modelId="{B8F239F7-D708-4D4B-AB03-063936D663E1}" srcId="{36EA715F-F82D-164B-B4CC-C633D9BC33E2}" destId="{8E40C86A-069A-A64E-BD9A-E1990EEB5B38}" srcOrd="3" destOrd="0" parTransId="{AC92CEBF-1364-A64B-BB62-73FA6D7FA10A}" sibTransId="{B0809399-332E-5845-BDB5-0B47ED6BD8A2}"/>
    <dgm:cxn modelId="{311E997A-FC48-EC47-9837-1C8F5ACBFBBA}" type="presOf" srcId="{9845E439-785D-594A-8137-9F6340F1B416}" destId="{BC1B5B09-F615-964C-B130-A834DEB29333}" srcOrd="0" destOrd="0" presId="urn:microsoft.com/office/officeart/2005/8/layout/cycle3"/>
    <dgm:cxn modelId="{3E51E685-60E7-4947-B8BD-2BC443678D3E}" srcId="{36EA715F-F82D-164B-B4CC-C633D9BC33E2}" destId="{9845E439-785D-594A-8137-9F6340F1B416}" srcOrd="2" destOrd="0" parTransId="{111E7650-08C0-C04B-ABF6-79BDF99E3462}" sibTransId="{00B87736-7107-3B4C-ACD1-1CFB50C77353}"/>
    <dgm:cxn modelId="{DB93E1AF-AED9-D142-A2BA-CA8541F49C72}" srcId="{36EA715F-F82D-164B-B4CC-C633D9BC33E2}" destId="{0EAE5061-EB61-C44E-8A53-FCD5EF0C1810}" srcOrd="4" destOrd="0" parTransId="{2793C70E-16FB-944B-A667-5CEB2107D887}" sibTransId="{EAE44BDC-D39A-5749-BDA1-C8AF975EB366}"/>
    <dgm:cxn modelId="{62517218-74BC-CA4D-BDD2-B81C836B68DA}" srcId="{36EA715F-F82D-164B-B4CC-C633D9BC33E2}" destId="{9D200F2E-1278-3C4F-BC1E-CE14CCFC7E60}" srcOrd="0" destOrd="0" parTransId="{D16F13F2-D376-1B4A-9B63-3173D2D606AB}" sibTransId="{413D811B-E759-434C-9F3A-E8003720152F}"/>
    <dgm:cxn modelId="{5F41E526-ABF0-DA47-AB38-457ABD1E7D33}" type="presOf" srcId="{8E40C86A-069A-A64E-BD9A-E1990EEB5B38}" destId="{CC9E6D7F-647A-7542-B6DC-AC8C3326CD40}" srcOrd="0" destOrd="0" presId="urn:microsoft.com/office/officeart/2005/8/layout/cycle3"/>
    <dgm:cxn modelId="{351BECB1-2519-4B43-B0B8-9D6CC8CE12E7}" srcId="{36EA715F-F82D-164B-B4CC-C633D9BC33E2}" destId="{6C0E5FEC-440D-A24C-AC54-164BE2AC3BF8}" srcOrd="1" destOrd="0" parTransId="{8F734B44-2A1F-864C-A453-2BF661604946}" sibTransId="{3BF50186-DF5D-5641-BE76-4F722A82A802}"/>
    <dgm:cxn modelId="{A2E577B3-3643-214C-93A9-C485703A8CEE}" type="presOf" srcId="{9D200F2E-1278-3C4F-BC1E-CE14CCFC7E60}" destId="{DE89A786-DAF8-CA4E-9EF7-7C2E8A576E40}" srcOrd="0" destOrd="0" presId="urn:microsoft.com/office/officeart/2005/8/layout/cycle3"/>
    <dgm:cxn modelId="{AC28B966-31CC-C647-9B8E-4D78106887F3}" type="presParOf" srcId="{68786969-9234-E24F-A441-DEAE1E74758D}" destId="{855DDCFA-9F61-1C4A-860A-AAD7A534F21A}" srcOrd="0" destOrd="0" presId="urn:microsoft.com/office/officeart/2005/8/layout/cycle3"/>
    <dgm:cxn modelId="{040EE4DC-A8EE-F544-9E9E-0682D19A61CD}" type="presParOf" srcId="{855DDCFA-9F61-1C4A-860A-AAD7A534F21A}" destId="{DE89A786-DAF8-CA4E-9EF7-7C2E8A576E40}" srcOrd="0" destOrd="0" presId="urn:microsoft.com/office/officeart/2005/8/layout/cycle3"/>
    <dgm:cxn modelId="{F999237C-4D77-464D-B415-0AA0D1E0B8E4}" type="presParOf" srcId="{855DDCFA-9F61-1C4A-860A-AAD7A534F21A}" destId="{5C53CB60-D825-3046-8716-0657F408C0E5}" srcOrd="1" destOrd="0" presId="urn:microsoft.com/office/officeart/2005/8/layout/cycle3"/>
    <dgm:cxn modelId="{365C2A05-2201-6C43-BCEB-864241C2D058}" type="presParOf" srcId="{855DDCFA-9F61-1C4A-860A-AAD7A534F21A}" destId="{B152054B-EB73-044A-ABBF-B671530EF32B}" srcOrd="2" destOrd="0" presId="urn:microsoft.com/office/officeart/2005/8/layout/cycle3"/>
    <dgm:cxn modelId="{2D8D9259-E9E7-704E-8A9F-62EA3E086CC5}" type="presParOf" srcId="{855DDCFA-9F61-1C4A-860A-AAD7A534F21A}" destId="{BC1B5B09-F615-964C-B130-A834DEB29333}" srcOrd="3" destOrd="0" presId="urn:microsoft.com/office/officeart/2005/8/layout/cycle3"/>
    <dgm:cxn modelId="{7EA58C9C-43A8-5545-8741-6BBF58D22885}" type="presParOf" srcId="{855DDCFA-9F61-1C4A-860A-AAD7A534F21A}" destId="{CC9E6D7F-647A-7542-B6DC-AC8C3326CD40}" srcOrd="4" destOrd="0" presId="urn:microsoft.com/office/officeart/2005/8/layout/cycle3"/>
    <dgm:cxn modelId="{D9A07659-DB25-AC4D-A6F7-E24CAF1BF723}" type="presParOf" srcId="{855DDCFA-9F61-1C4A-860A-AAD7A534F21A}" destId="{B05373BF-C287-494A-A1D0-56BAC744D2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EA715F-F82D-164B-B4CC-C633D9BC33E2}" type="doc">
      <dgm:prSet loTypeId="urn:microsoft.com/office/officeart/2005/8/layout/cycle1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C0E5FEC-440D-A24C-AC54-164BE2AC3BF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BF50186-DF5D-5641-BE76-4F722A82A802}" type="sibTrans" cxnId="{351BECB1-2519-4B43-B0B8-9D6CC8CE12E7}">
      <dgm:prSet/>
      <dgm:spPr>
        <a:solidFill>
          <a:srgbClr val="D9D3E0">
            <a:alpha val="46000"/>
          </a:srgbClr>
        </a:solidFill>
      </dgm:spPr>
      <dgm:t>
        <a:bodyPr/>
        <a:lstStyle/>
        <a:p>
          <a:endParaRPr lang="en-US"/>
        </a:p>
      </dgm:t>
    </dgm:pt>
    <dgm:pt modelId="{8F734B44-2A1F-864C-A453-2BF661604946}" type="parTrans" cxnId="{351BECB1-2519-4B43-B0B8-9D6CC8CE12E7}">
      <dgm:prSet/>
      <dgm:spPr/>
      <dgm:t>
        <a:bodyPr/>
        <a:lstStyle/>
        <a:p>
          <a:endParaRPr lang="en-US"/>
        </a:p>
      </dgm:t>
    </dgm:pt>
    <dgm:pt modelId="{CE1FDC9D-070C-AA43-8512-DE742BEF23B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16CC45-79D3-3C40-AE7C-7B823C921C2A}" type="parTrans" cxnId="{65209BAA-E0FD-DE4F-9BEE-765D81832F4D}">
      <dgm:prSet/>
      <dgm:spPr/>
      <dgm:t>
        <a:bodyPr/>
        <a:lstStyle/>
        <a:p>
          <a:endParaRPr lang="en-US"/>
        </a:p>
      </dgm:t>
    </dgm:pt>
    <dgm:pt modelId="{54F525AF-B524-424A-BAA0-9BF8DDB4E437}" type="sibTrans" cxnId="{65209BAA-E0FD-DE4F-9BEE-765D81832F4D}">
      <dgm:prSet/>
      <dgm:spPr>
        <a:solidFill>
          <a:srgbClr val="D9D3E0">
            <a:alpha val="46000"/>
          </a:srgbClr>
        </a:solidFill>
      </dgm:spPr>
      <dgm:t>
        <a:bodyPr/>
        <a:lstStyle/>
        <a:p>
          <a:endParaRPr lang="en-US"/>
        </a:p>
      </dgm:t>
    </dgm:pt>
    <dgm:pt modelId="{72AAA820-4DDB-9E47-922C-55B7F94CA083}" type="pres">
      <dgm:prSet presAssocID="{36EA715F-F82D-164B-B4CC-C633D9BC33E2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13CB6C2-023C-5142-B65E-431B973CEE98}" type="pres">
      <dgm:prSet presAssocID="{6C0E5FEC-440D-A24C-AC54-164BE2AC3BF8}" presName="dummy" presStyleCnt="0"/>
      <dgm:spPr/>
    </dgm:pt>
    <dgm:pt modelId="{C32248A3-34FF-514A-854A-5BF0660F3FBE}" type="pres">
      <dgm:prSet presAssocID="{6C0E5FEC-440D-A24C-AC54-164BE2AC3BF8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8F224B-6E3B-184E-84F7-AB2241AB14D4}" type="pres">
      <dgm:prSet presAssocID="{3BF50186-DF5D-5641-BE76-4F722A82A802}" presName="sibTrans" presStyleLbl="node1" presStyleIdx="0" presStyleCnt="2"/>
      <dgm:spPr/>
      <dgm:t>
        <a:bodyPr/>
        <a:lstStyle/>
        <a:p>
          <a:endParaRPr lang="en-US"/>
        </a:p>
      </dgm:t>
    </dgm:pt>
    <dgm:pt modelId="{3113AF0D-03B2-7C41-99AF-18008190E299}" type="pres">
      <dgm:prSet presAssocID="{CE1FDC9D-070C-AA43-8512-DE742BEF23B5}" presName="dummy" presStyleCnt="0"/>
      <dgm:spPr/>
    </dgm:pt>
    <dgm:pt modelId="{91A42AF5-ABB0-894E-8A0E-04DEE485487D}" type="pres">
      <dgm:prSet presAssocID="{CE1FDC9D-070C-AA43-8512-DE742BEF23B5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59A8E3-7D4E-A941-B4F1-9685E7904084}" type="pres">
      <dgm:prSet presAssocID="{54F525AF-B524-424A-BAA0-9BF8DDB4E437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F65A3B8F-6F7B-8D45-868C-3A4806DDB1E0}" type="presOf" srcId="{CE1FDC9D-070C-AA43-8512-DE742BEF23B5}" destId="{91A42AF5-ABB0-894E-8A0E-04DEE485487D}" srcOrd="0" destOrd="0" presId="urn:microsoft.com/office/officeart/2005/8/layout/cycle1"/>
    <dgm:cxn modelId="{F35EA243-353B-9E4E-AF4F-1C05D614B72E}" type="presOf" srcId="{36EA715F-F82D-164B-B4CC-C633D9BC33E2}" destId="{72AAA820-4DDB-9E47-922C-55B7F94CA083}" srcOrd="0" destOrd="0" presId="urn:microsoft.com/office/officeart/2005/8/layout/cycle1"/>
    <dgm:cxn modelId="{F0BC395E-B7FC-C747-B945-C329248DDAD8}" type="presOf" srcId="{54F525AF-B524-424A-BAA0-9BF8DDB4E437}" destId="{B259A8E3-7D4E-A941-B4F1-9685E7904084}" srcOrd="0" destOrd="0" presId="urn:microsoft.com/office/officeart/2005/8/layout/cycle1"/>
    <dgm:cxn modelId="{EE67AABB-B324-6E44-BC5E-B6EE6079D432}" type="presOf" srcId="{3BF50186-DF5D-5641-BE76-4F722A82A802}" destId="{348F224B-6E3B-184E-84F7-AB2241AB14D4}" srcOrd="0" destOrd="0" presId="urn:microsoft.com/office/officeart/2005/8/layout/cycle1"/>
    <dgm:cxn modelId="{351BECB1-2519-4B43-B0B8-9D6CC8CE12E7}" srcId="{36EA715F-F82D-164B-B4CC-C633D9BC33E2}" destId="{6C0E5FEC-440D-A24C-AC54-164BE2AC3BF8}" srcOrd="0" destOrd="0" parTransId="{8F734B44-2A1F-864C-A453-2BF661604946}" sibTransId="{3BF50186-DF5D-5641-BE76-4F722A82A802}"/>
    <dgm:cxn modelId="{65209BAA-E0FD-DE4F-9BEE-765D81832F4D}" srcId="{36EA715F-F82D-164B-B4CC-C633D9BC33E2}" destId="{CE1FDC9D-070C-AA43-8512-DE742BEF23B5}" srcOrd="1" destOrd="0" parTransId="{5716CC45-79D3-3C40-AE7C-7B823C921C2A}" sibTransId="{54F525AF-B524-424A-BAA0-9BF8DDB4E437}"/>
    <dgm:cxn modelId="{E2AA7099-5273-4B4C-821B-50C3E2086C82}" type="presOf" srcId="{6C0E5FEC-440D-A24C-AC54-164BE2AC3BF8}" destId="{C32248A3-34FF-514A-854A-5BF0660F3FBE}" srcOrd="0" destOrd="0" presId="urn:microsoft.com/office/officeart/2005/8/layout/cycle1"/>
    <dgm:cxn modelId="{DCC7C22C-5A0C-784E-8489-7020A9AE451C}" type="presParOf" srcId="{72AAA820-4DDB-9E47-922C-55B7F94CA083}" destId="{613CB6C2-023C-5142-B65E-431B973CEE98}" srcOrd="0" destOrd="0" presId="urn:microsoft.com/office/officeart/2005/8/layout/cycle1"/>
    <dgm:cxn modelId="{A614B639-7BC1-1748-A603-2C139611035D}" type="presParOf" srcId="{72AAA820-4DDB-9E47-922C-55B7F94CA083}" destId="{C32248A3-34FF-514A-854A-5BF0660F3FBE}" srcOrd="1" destOrd="0" presId="urn:microsoft.com/office/officeart/2005/8/layout/cycle1"/>
    <dgm:cxn modelId="{2600415A-39AF-B943-830A-BA294D25390A}" type="presParOf" srcId="{72AAA820-4DDB-9E47-922C-55B7F94CA083}" destId="{348F224B-6E3B-184E-84F7-AB2241AB14D4}" srcOrd="2" destOrd="0" presId="urn:microsoft.com/office/officeart/2005/8/layout/cycle1"/>
    <dgm:cxn modelId="{A5756430-BEB2-2640-B328-83800BFB1A76}" type="presParOf" srcId="{72AAA820-4DDB-9E47-922C-55B7F94CA083}" destId="{3113AF0D-03B2-7C41-99AF-18008190E299}" srcOrd="3" destOrd="0" presId="urn:microsoft.com/office/officeart/2005/8/layout/cycle1"/>
    <dgm:cxn modelId="{1BD87B73-8789-D142-9825-2E88F4830E24}" type="presParOf" srcId="{72AAA820-4DDB-9E47-922C-55B7F94CA083}" destId="{91A42AF5-ABB0-894E-8A0E-04DEE485487D}" srcOrd="4" destOrd="0" presId="urn:microsoft.com/office/officeart/2005/8/layout/cycle1"/>
    <dgm:cxn modelId="{A970294F-5505-9A4C-9704-5C55D2DBBDEC}" type="presParOf" srcId="{72AAA820-4DDB-9E47-922C-55B7F94CA083}" destId="{B259A8E3-7D4E-A941-B4F1-9685E7904084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62243F-281D-C140-A792-06DA8C64A474}" type="doc">
      <dgm:prSet loTypeId="urn:microsoft.com/office/officeart/2005/8/layout/vProcess5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D72FBAB-D176-904E-B54E-D19EE18CB668}">
      <dgm:prSet custT="1"/>
      <dgm:spPr/>
      <dgm:t>
        <a:bodyPr/>
        <a:lstStyle/>
        <a:p>
          <a:pPr rtl="0"/>
          <a:r>
            <a:rPr lang="en-US" sz="1800" b="1" i="0" dirty="0" smtClean="0"/>
            <a:t>Manual hands-on tasks:</a:t>
          </a:r>
          <a:endParaRPr lang="en-US" sz="1800" b="1" i="0" dirty="0"/>
        </a:p>
      </dgm:t>
    </dgm:pt>
    <dgm:pt modelId="{F4F00497-1B9D-8345-8BE3-5DFF1E338B47}" type="parTrans" cxnId="{11666D64-4B70-9F49-8928-99E99ACA9A32}">
      <dgm:prSet/>
      <dgm:spPr/>
      <dgm:t>
        <a:bodyPr/>
        <a:lstStyle/>
        <a:p>
          <a:endParaRPr lang="en-US"/>
        </a:p>
      </dgm:t>
    </dgm:pt>
    <dgm:pt modelId="{7B1BC8A5-03C6-4843-A23E-6B9D9CE6AAF4}" type="sibTrans" cxnId="{11666D64-4B70-9F49-8928-99E99ACA9A32}">
      <dgm:prSet/>
      <dgm:spPr/>
      <dgm:t>
        <a:bodyPr/>
        <a:lstStyle/>
        <a:p>
          <a:endParaRPr lang="en-US"/>
        </a:p>
      </dgm:t>
    </dgm:pt>
    <dgm:pt modelId="{F87A9941-3F15-874A-8A5F-0C92B3716D3F}">
      <dgm:prSet custT="1"/>
      <dgm:spPr/>
      <dgm:t>
        <a:bodyPr/>
        <a:lstStyle/>
        <a:p>
          <a:pPr rtl="0"/>
          <a:r>
            <a:rPr lang="en-US" sz="1400" dirty="0" smtClean="0"/>
            <a:t>Software packages build</a:t>
          </a:r>
          <a:endParaRPr lang="en-US" sz="1400" dirty="0"/>
        </a:p>
      </dgm:t>
    </dgm:pt>
    <dgm:pt modelId="{EADC399E-73AD-834E-A525-4AB93A5E06BE}" type="parTrans" cxnId="{1A278D08-72A6-494E-8F55-C3AD1E4D030F}">
      <dgm:prSet/>
      <dgm:spPr/>
      <dgm:t>
        <a:bodyPr/>
        <a:lstStyle/>
        <a:p>
          <a:endParaRPr lang="en-US"/>
        </a:p>
      </dgm:t>
    </dgm:pt>
    <dgm:pt modelId="{14CDDB99-99BC-CF4B-85AC-FFC8EADBC885}" type="sibTrans" cxnId="{1A278D08-72A6-494E-8F55-C3AD1E4D030F}">
      <dgm:prSet/>
      <dgm:spPr/>
      <dgm:t>
        <a:bodyPr/>
        <a:lstStyle/>
        <a:p>
          <a:endParaRPr lang="en-US"/>
        </a:p>
      </dgm:t>
    </dgm:pt>
    <dgm:pt modelId="{D869DB4C-4ECC-2147-9874-19266386BA0F}">
      <dgm:prSet custT="1"/>
      <dgm:spPr/>
      <dgm:t>
        <a:bodyPr/>
        <a:lstStyle/>
        <a:p>
          <a:pPr rtl="0"/>
          <a:r>
            <a:rPr lang="en-US" sz="1400" dirty="0" smtClean="0"/>
            <a:t>Custom scripts </a:t>
          </a:r>
          <a:endParaRPr lang="en-US" sz="1400" dirty="0"/>
        </a:p>
      </dgm:t>
    </dgm:pt>
    <dgm:pt modelId="{82543E3D-CA70-4341-B249-AC8F7777D307}" type="parTrans" cxnId="{927A0792-EBAB-384B-84BD-44498210C026}">
      <dgm:prSet/>
      <dgm:spPr/>
      <dgm:t>
        <a:bodyPr/>
        <a:lstStyle/>
        <a:p>
          <a:endParaRPr lang="en-US"/>
        </a:p>
      </dgm:t>
    </dgm:pt>
    <dgm:pt modelId="{DB0510D4-351D-E14C-ADDD-5FFECE45D319}" type="sibTrans" cxnId="{927A0792-EBAB-384B-84BD-44498210C026}">
      <dgm:prSet/>
      <dgm:spPr/>
      <dgm:t>
        <a:bodyPr/>
        <a:lstStyle/>
        <a:p>
          <a:endParaRPr lang="en-US"/>
        </a:p>
      </dgm:t>
    </dgm:pt>
    <dgm:pt modelId="{322C979E-B8B1-7E4A-8954-6B7999142F81}">
      <dgm:prSet custT="1"/>
      <dgm:spPr/>
      <dgm:t>
        <a:bodyPr/>
        <a:lstStyle/>
        <a:p>
          <a:pPr rtl="0"/>
          <a:r>
            <a:rPr lang="en-US" sz="1400" dirty="0" smtClean="0"/>
            <a:t>User work-around</a:t>
          </a:r>
          <a:endParaRPr lang="en-US" sz="1400" dirty="0"/>
        </a:p>
      </dgm:t>
    </dgm:pt>
    <dgm:pt modelId="{FA87F579-4718-F741-A527-34CF1042B8E6}" type="parTrans" cxnId="{595DA7D4-4069-134B-BB6D-1F0B0544D27C}">
      <dgm:prSet/>
      <dgm:spPr/>
      <dgm:t>
        <a:bodyPr/>
        <a:lstStyle/>
        <a:p>
          <a:endParaRPr lang="en-US"/>
        </a:p>
      </dgm:t>
    </dgm:pt>
    <dgm:pt modelId="{A1123BED-21FE-FC47-A831-969D147FFB2E}" type="sibTrans" cxnId="{595DA7D4-4069-134B-BB6D-1F0B0544D27C}">
      <dgm:prSet/>
      <dgm:spPr/>
      <dgm:t>
        <a:bodyPr/>
        <a:lstStyle/>
        <a:p>
          <a:endParaRPr lang="en-US"/>
        </a:p>
      </dgm:t>
    </dgm:pt>
    <dgm:pt modelId="{9B0E78A4-B183-5846-BA99-CB918DA1D758}">
      <dgm:prSet custT="1"/>
      <dgm:spPr/>
      <dgm:t>
        <a:bodyPr/>
        <a:lstStyle/>
        <a:p>
          <a:pPr rtl="0"/>
          <a:r>
            <a:rPr lang="en-US" sz="1400" dirty="0" smtClean="0"/>
            <a:t>Repetitive tedious functions </a:t>
          </a:r>
          <a:endParaRPr lang="en-US" sz="1400" dirty="0"/>
        </a:p>
      </dgm:t>
    </dgm:pt>
    <dgm:pt modelId="{56490E19-2E75-6E42-A337-98C3295384F7}" type="parTrans" cxnId="{30EF4D0B-18CF-BA4C-B507-E9EE79C6E2D9}">
      <dgm:prSet/>
      <dgm:spPr/>
      <dgm:t>
        <a:bodyPr/>
        <a:lstStyle/>
        <a:p>
          <a:endParaRPr lang="en-US"/>
        </a:p>
      </dgm:t>
    </dgm:pt>
    <dgm:pt modelId="{E6C84244-36FA-0349-8059-2C8E411FB99D}" type="sibTrans" cxnId="{30EF4D0B-18CF-BA4C-B507-E9EE79C6E2D9}">
      <dgm:prSet/>
      <dgm:spPr/>
      <dgm:t>
        <a:bodyPr/>
        <a:lstStyle/>
        <a:p>
          <a:endParaRPr lang="en-US"/>
        </a:p>
      </dgm:t>
    </dgm:pt>
    <dgm:pt modelId="{35F4D163-43F5-CB4A-BDC4-096AB80E4CC4}">
      <dgm:prSet custT="1"/>
      <dgm:spPr/>
      <dgm:t>
        <a:bodyPr/>
        <a:lstStyle/>
        <a:p>
          <a:pPr rtl="0"/>
          <a:r>
            <a:rPr lang="en-US" sz="1400" dirty="0" smtClean="0"/>
            <a:t>Tracking errors, exceptions and problems </a:t>
          </a:r>
          <a:endParaRPr lang="en-US" sz="1400" dirty="0"/>
        </a:p>
      </dgm:t>
    </dgm:pt>
    <dgm:pt modelId="{555E6C74-0F22-D84D-8A16-0AF155E3177F}" type="parTrans" cxnId="{800594E9-3AD6-CA46-8A72-2092D5400982}">
      <dgm:prSet/>
      <dgm:spPr/>
      <dgm:t>
        <a:bodyPr/>
        <a:lstStyle/>
        <a:p>
          <a:endParaRPr lang="en-US"/>
        </a:p>
      </dgm:t>
    </dgm:pt>
    <dgm:pt modelId="{DBCB39D5-FD88-DE44-B8E7-21A2700829BA}" type="sibTrans" cxnId="{800594E9-3AD6-CA46-8A72-2092D5400982}">
      <dgm:prSet/>
      <dgm:spPr/>
      <dgm:t>
        <a:bodyPr/>
        <a:lstStyle/>
        <a:p>
          <a:endParaRPr lang="en-US"/>
        </a:p>
      </dgm:t>
    </dgm:pt>
    <dgm:pt modelId="{E3F949CE-2CBF-2044-A13F-95AAD09850C8}">
      <dgm:prSet custT="1"/>
      <dgm:spPr/>
      <dgm:t>
        <a:bodyPr/>
        <a:lstStyle/>
        <a:p>
          <a:pPr rtl="0"/>
          <a:r>
            <a:rPr lang="en-US" sz="1800" b="1" i="0" dirty="0" smtClean="0"/>
            <a:t>Automation is no longer </a:t>
          </a:r>
          <a:r>
            <a:rPr lang="en-US" sz="2000" b="1" i="0" dirty="0" smtClean="0">
              <a:solidFill>
                <a:schemeClr val="accent1">
                  <a:lumMod val="75000"/>
                </a:schemeClr>
              </a:solidFill>
            </a:rPr>
            <a:t>nice to have </a:t>
          </a:r>
          <a:r>
            <a:rPr lang="en-US" sz="1800" b="1" i="0" dirty="0" smtClean="0"/>
            <a:t>it is a </a:t>
          </a:r>
          <a:r>
            <a:rPr lang="en-US" sz="2000" b="1" i="0" dirty="0" smtClean="0">
              <a:solidFill>
                <a:schemeClr val="accent1">
                  <a:lumMod val="75000"/>
                </a:schemeClr>
              </a:solidFill>
            </a:rPr>
            <a:t>must have </a:t>
          </a:r>
          <a:r>
            <a:rPr lang="en-US" sz="1800" b="1" i="0" dirty="0" smtClean="0"/>
            <a:t>that allows to:</a:t>
          </a:r>
          <a:endParaRPr lang="en-US" sz="1800" b="1" i="0" dirty="0"/>
        </a:p>
      </dgm:t>
    </dgm:pt>
    <dgm:pt modelId="{8CE92A69-BCB3-C947-9B2E-435F5EF4B6C5}" type="parTrans" cxnId="{8372E99B-7803-CF45-81BE-AE14CD362D06}">
      <dgm:prSet/>
      <dgm:spPr/>
      <dgm:t>
        <a:bodyPr/>
        <a:lstStyle/>
        <a:p>
          <a:endParaRPr lang="en-US"/>
        </a:p>
      </dgm:t>
    </dgm:pt>
    <dgm:pt modelId="{69EB9D4E-9E3C-CA48-96DE-CA8112FEE73C}" type="sibTrans" cxnId="{8372E99B-7803-CF45-81BE-AE14CD362D06}">
      <dgm:prSet/>
      <dgm:spPr/>
      <dgm:t>
        <a:bodyPr/>
        <a:lstStyle/>
        <a:p>
          <a:endParaRPr lang="en-US"/>
        </a:p>
      </dgm:t>
    </dgm:pt>
    <dgm:pt modelId="{72DA14C9-CA4C-C244-99A9-2450219C8667}">
      <dgm:prSet/>
      <dgm:spPr/>
      <dgm:t>
        <a:bodyPr/>
        <a:lstStyle/>
        <a:p>
          <a:pPr rtl="0"/>
          <a:r>
            <a:rPr lang="en-US" sz="1300" dirty="0" smtClean="0"/>
            <a:t>Know your system real-time status: what is installed, what version, configuration, data population </a:t>
          </a:r>
          <a:endParaRPr lang="en-US" sz="1300" dirty="0"/>
        </a:p>
      </dgm:t>
    </dgm:pt>
    <dgm:pt modelId="{C5E084FE-B46E-164E-AEC2-B273C8CB2E36}" type="parTrans" cxnId="{6FB619BD-4633-C347-996B-96B4BEE7EE79}">
      <dgm:prSet/>
      <dgm:spPr/>
      <dgm:t>
        <a:bodyPr/>
        <a:lstStyle/>
        <a:p>
          <a:endParaRPr lang="en-US"/>
        </a:p>
      </dgm:t>
    </dgm:pt>
    <dgm:pt modelId="{B9117E05-3449-D143-848C-840FBC609D1B}" type="sibTrans" cxnId="{6FB619BD-4633-C347-996B-96B4BEE7EE79}">
      <dgm:prSet/>
      <dgm:spPr/>
      <dgm:t>
        <a:bodyPr/>
        <a:lstStyle/>
        <a:p>
          <a:endParaRPr lang="en-US"/>
        </a:p>
      </dgm:t>
    </dgm:pt>
    <dgm:pt modelId="{04189578-ED3F-894B-8984-7C5D1F4753FC}">
      <dgm:prSet/>
      <dgm:spPr/>
      <dgm:t>
        <a:bodyPr/>
        <a:lstStyle/>
        <a:p>
          <a:pPr rtl="0"/>
          <a:r>
            <a:rPr lang="en-US" sz="1300" smtClean="0"/>
            <a:t>Robust system: can reliably build and rebuild </a:t>
          </a:r>
          <a:endParaRPr lang="en-US" sz="1300"/>
        </a:p>
      </dgm:t>
    </dgm:pt>
    <dgm:pt modelId="{4DA9CE49-4305-224E-AFDE-63DB47F271F3}" type="parTrans" cxnId="{C9B61EF4-0433-FD4D-B409-F2B6911AD0B1}">
      <dgm:prSet/>
      <dgm:spPr/>
      <dgm:t>
        <a:bodyPr/>
        <a:lstStyle/>
        <a:p>
          <a:endParaRPr lang="en-US"/>
        </a:p>
      </dgm:t>
    </dgm:pt>
    <dgm:pt modelId="{95BC098A-E207-A140-8688-09D75DFB4D4E}" type="sibTrans" cxnId="{C9B61EF4-0433-FD4D-B409-F2B6911AD0B1}">
      <dgm:prSet/>
      <dgm:spPr/>
      <dgm:t>
        <a:bodyPr/>
        <a:lstStyle/>
        <a:p>
          <a:endParaRPr lang="en-US"/>
        </a:p>
      </dgm:t>
    </dgm:pt>
    <dgm:pt modelId="{A5DE884A-40FD-0C4D-AB5F-71A4AE078759}">
      <dgm:prSet/>
      <dgm:spPr/>
      <dgm:t>
        <a:bodyPr/>
        <a:lstStyle/>
        <a:p>
          <a:pPr rtl="0"/>
          <a:r>
            <a:rPr lang="en-US" sz="1300" smtClean="0"/>
            <a:t>Address complexity of configuring – no more manual settings </a:t>
          </a:r>
          <a:endParaRPr lang="en-US" sz="1300"/>
        </a:p>
      </dgm:t>
    </dgm:pt>
    <dgm:pt modelId="{C6D06CC1-E45E-A044-AD6D-905121D5268A}" type="parTrans" cxnId="{7847A246-4A3F-A84A-9724-093BF7571EA1}">
      <dgm:prSet/>
      <dgm:spPr/>
      <dgm:t>
        <a:bodyPr/>
        <a:lstStyle/>
        <a:p>
          <a:endParaRPr lang="en-US"/>
        </a:p>
      </dgm:t>
    </dgm:pt>
    <dgm:pt modelId="{B7CFB773-FD8A-FB43-8E4F-3FF137FD1ACF}" type="sibTrans" cxnId="{7847A246-4A3F-A84A-9724-093BF7571EA1}">
      <dgm:prSet/>
      <dgm:spPr/>
      <dgm:t>
        <a:bodyPr/>
        <a:lstStyle/>
        <a:p>
          <a:endParaRPr lang="en-US"/>
        </a:p>
      </dgm:t>
    </dgm:pt>
    <dgm:pt modelId="{599469F3-C945-0749-9D10-5A9A4271FC4F}">
      <dgm:prSet/>
      <dgm:spPr/>
      <dgm:t>
        <a:bodyPr/>
        <a:lstStyle/>
        <a:p>
          <a:pPr rtl="0"/>
          <a:r>
            <a:rPr lang="en-US" sz="1300" smtClean="0"/>
            <a:t>What issues need to be documented?</a:t>
          </a:r>
          <a:endParaRPr lang="en-US" sz="1300"/>
        </a:p>
      </dgm:t>
    </dgm:pt>
    <dgm:pt modelId="{EED51E39-B1F2-BC4A-955F-3B99664E125A}" type="parTrans" cxnId="{ED6D6529-4F5A-254E-B805-7C8E63DEE94B}">
      <dgm:prSet/>
      <dgm:spPr/>
      <dgm:t>
        <a:bodyPr/>
        <a:lstStyle/>
        <a:p>
          <a:endParaRPr lang="en-US"/>
        </a:p>
      </dgm:t>
    </dgm:pt>
    <dgm:pt modelId="{FC1C8F3E-B78F-724C-82F8-5474ECFC7EB4}" type="sibTrans" cxnId="{ED6D6529-4F5A-254E-B805-7C8E63DEE94B}">
      <dgm:prSet/>
      <dgm:spPr/>
      <dgm:t>
        <a:bodyPr/>
        <a:lstStyle/>
        <a:p>
          <a:endParaRPr lang="en-US"/>
        </a:p>
      </dgm:t>
    </dgm:pt>
    <dgm:pt modelId="{33B3DE0F-70D9-2E48-99CF-CF6232F4B85D}">
      <dgm:prSet/>
      <dgm:spPr/>
      <dgm:t>
        <a:bodyPr/>
        <a:lstStyle/>
        <a:p>
          <a:pPr rtl="0"/>
          <a:r>
            <a:rPr lang="en-US" b="1" i="0" dirty="0" smtClean="0"/>
            <a:t>Facilitate easy-to-use solution to provide seamless integration of </a:t>
          </a:r>
          <a:r>
            <a:rPr lang="en-US" b="1" i="0" dirty="0" err="1" smtClean="0"/>
            <a:t>hw</a:t>
          </a:r>
          <a:r>
            <a:rPr lang="en-US" b="1" i="0" dirty="0" smtClean="0"/>
            <a:t>/</a:t>
          </a:r>
          <a:r>
            <a:rPr lang="en-US" b="1" i="0" dirty="0" err="1" smtClean="0"/>
            <a:t>sw</a:t>
          </a:r>
          <a:endParaRPr lang="en-US" b="1" i="0" dirty="0"/>
        </a:p>
      </dgm:t>
    </dgm:pt>
    <dgm:pt modelId="{3621964C-C7CC-B147-BDC6-A63B8736B99E}" type="parTrans" cxnId="{F648A22E-68DA-6548-A16E-280206D8FF0D}">
      <dgm:prSet/>
      <dgm:spPr/>
      <dgm:t>
        <a:bodyPr/>
        <a:lstStyle/>
        <a:p>
          <a:endParaRPr lang="en-US"/>
        </a:p>
      </dgm:t>
    </dgm:pt>
    <dgm:pt modelId="{C63695C1-C9A7-FE4D-9B96-9EBCB90A0786}" type="sibTrans" cxnId="{F648A22E-68DA-6548-A16E-280206D8FF0D}">
      <dgm:prSet/>
      <dgm:spPr/>
      <dgm:t>
        <a:bodyPr/>
        <a:lstStyle/>
        <a:p>
          <a:endParaRPr lang="en-US"/>
        </a:p>
      </dgm:t>
    </dgm:pt>
    <dgm:pt modelId="{66B8B5FB-4BA6-8347-ADF4-4E05EA007BAF}">
      <dgm:prSet/>
      <dgm:spPr/>
      <dgm:t>
        <a:bodyPr/>
        <a:lstStyle/>
        <a:p>
          <a:pPr rtl="0"/>
          <a:r>
            <a:rPr lang="en-US" dirty="0" smtClean="0"/>
            <a:t>Allow to virtualize infrastructure to improve </a:t>
          </a:r>
          <a:r>
            <a:rPr lang="en-US" dirty="0" err="1" smtClean="0"/>
            <a:t>hw</a:t>
          </a:r>
          <a:r>
            <a:rPr lang="en-US" dirty="0" smtClean="0"/>
            <a:t> utilization and scalability </a:t>
          </a:r>
          <a:endParaRPr lang="en-US" dirty="0"/>
        </a:p>
      </dgm:t>
    </dgm:pt>
    <dgm:pt modelId="{624673D1-A779-D546-A885-B6C60E69346A}" type="parTrans" cxnId="{CED9219C-E6FA-2340-97D6-DE37B6336F87}">
      <dgm:prSet/>
      <dgm:spPr/>
      <dgm:t>
        <a:bodyPr/>
        <a:lstStyle/>
        <a:p>
          <a:endParaRPr lang="en-US"/>
        </a:p>
      </dgm:t>
    </dgm:pt>
    <dgm:pt modelId="{230CD50A-D763-0D47-BC93-A2BE8B120568}" type="sibTrans" cxnId="{CED9219C-E6FA-2340-97D6-DE37B6336F87}">
      <dgm:prSet/>
      <dgm:spPr/>
      <dgm:t>
        <a:bodyPr/>
        <a:lstStyle/>
        <a:p>
          <a:endParaRPr lang="en-US"/>
        </a:p>
      </dgm:t>
    </dgm:pt>
    <dgm:pt modelId="{2E6D0DD0-4554-C14E-9C6F-897644722797}">
      <dgm:prSet/>
      <dgm:spPr/>
      <dgm:t>
        <a:bodyPr/>
        <a:lstStyle/>
        <a:p>
          <a:pPr rtl="0"/>
          <a:r>
            <a:rPr lang="en-US" smtClean="0"/>
            <a:t>Enable operational efficiency and flexibility: deployment and operation of virtual servers </a:t>
          </a:r>
          <a:endParaRPr lang="en-US"/>
        </a:p>
      </dgm:t>
    </dgm:pt>
    <dgm:pt modelId="{01651C74-F454-E24F-82C1-ED0BB9712505}" type="parTrans" cxnId="{C29E4189-0FB7-8649-9FE2-81F9CA09182C}">
      <dgm:prSet/>
      <dgm:spPr/>
      <dgm:t>
        <a:bodyPr/>
        <a:lstStyle/>
        <a:p>
          <a:endParaRPr lang="en-US"/>
        </a:p>
      </dgm:t>
    </dgm:pt>
    <dgm:pt modelId="{5C265945-4955-4C41-B6B6-D46FF3ACC6FE}" type="sibTrans" cxnId="{C29E4189-0FB7-8649-9FE2-81F9CA09182C}">
      <dgm:prSet/>
      <dgm:spPr/>
      <dgm:t>
        <a:bodyPr/>
        <a:lstStyle/>
        <a:p>
          <a:endParaRPr lang="en-US"/>
        </a:p>
      </dgm:t>
    </dgm:pt>
    <dgm:pt modelId="{F2147294-0A07-A143-B4C5-C40BB8361FF5}">
      <dgm:prSet/>
      <dgm:spPr/>
      <dgm:t>
        <a:bodyPr/>
        <a:lstStyle/>
        <a:p>
          <a:pPr rtl="0"/>
          <a:r>
            <a:rPr lang="en-US" smtClean="0"/>
            <a:t>Enables to clone multiple servers</a:t>
          </a:r>
          <a:endParaRPr lang="en-US"/>
        </a:p>
      </dgm:t>
    </dgm:pt>
    <dgm:pt modelId="{9658EFFF-AB6D-B54F-831F-94952E94B5B8}" type="parTrans" cxnId="{792C931A-F37B-2449-9093-B5EBAB54A961}">
      <dgm:prSet/>
      <dgm:spPr/>
      <dgm:t>
        <a:bodyPr/>
        <a:lstStyle/>
        <a:p>
          <a:endParaRPr lang="en-US"/>
        </a:p>
      </dgm:t>
    </dgm:pt>
    <dgm:pt modelId="{F823D34D-771A-5548-9D44-8AF575AADF07}" type="sibTrans" cxnId="{792C931A-F37B-2449-9093-B5EBAB54A961}">
      <dgm:prSet/>
      <dgm:spPr/>
      <dgm:t>
        <a:bodyPr/>
        <a:lstStyle/>
        <a:p>
          <a:endParaRPr lang="en-US"/>
        </a:p>
      </dgm:t>
    </dgm:pt>
    <dgm:pt modelId="{91AFE29C-E07D-0843-B280-96AB218019E7}" type="pres">
      <dgm:prSet presAssocID="{A762243F-281D-C140-A792-06DA8C64A47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247244-2362-8F47-BABA-F546C5BD9F03}" type="pres">
      <dgm:prSet presAssocID="{A762243F-281D-C140-A792-06DA8C64A474}" presName="dummyMaxCanvas" presStyleCnt="0">
        <dgm:presLayoutVars/>
      </dgm:prSet>
      <dgm:spPr/>
    </dgm:pt>
    <dgm:pt modelId="{94EDE9E9-04E0-0F4A-B39E-186132E0198F}" type="pres">
      <dgm:prSet presAssocID="{A762243F-281D-C140-A792-06DA8C64A474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1210E3-F3CD-5945-A1C9-B5B09CFFED09}" type="pres">
      <dgm:prSet presAssocID="{A762243F-281D-C140-A792-06DA8C64A474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F75F6A-1D67-FD48-877C-C85B0B809085}" type="pres">
      <dgm:prSet presAssocID="{A762243F-281D-C140-A792-06DA8C64A474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D5727-5315-BF48-B288-1559F6950506}" type="pres">
      <dgm:prSet presAssocID="{A762243F-281D-C140-A792-06DA8C64A474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2BEC51-0F29-994A-B31E-AC29957220AC}" type="pres">
      <dgm:prSet presAssocID="{A762243F-281D-C140-A792-06DA8C64A474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975499-3378-7D4A-8E97-8530CED23B4F}" type="pres">
      <dgm:prSet presAssocID="{A762243F-281D-C140-A792-06DA8C64A474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36179-DBEC-2448-A849-FF3F3F88EC5B}" type="pres">
      <dgm:prSet presAssocID="{A762243F-281D-C140-A792-06DA8C64A474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827961-38E9-B243-AC96-E0D82BAD0134}" type="pres">
      <dgm:prSet presAssocID="{A762243F-281D-C140-A792-06DA8C64A474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D9219C-E6FA-2340-97D6-DE37B6336F87}" srcId="{33B3DE0F-70D9-2E48-99CF-CF6232F4B85D}" destId="{66B8B5FB-4BA6-8347-ADF4-4E05EA007BAF}" srcOrd="0" destOrd="0" parTransId="{624673D1-A779-D546-A885-B6C60E69346A}" sibTransId="{230CD50A-D763-0D47-BC93-A2BE8B120568}"/>
    <dgm:cxn modelId="{7847A246-4A3F-A84A-9724-093BF7571EA1}" srcId="{E3F949CE-2CBF-2044-A13F-95AAD09850C8}" destId="{A5DE884A-40FD-0C4D-AB5F-71A4AE078759}" srcOrd="2" destOrd="0" parTransId="{C6D06CC1-E45E-A044-AD6D-905121D5268A}" sibTransId="{B7CFB773-FD8A-FB43-8E4F-3FF137FD1ACF}"/>
    <dgm:cxn modelId="{CDC07004-971A-CC42-A6B6-9645DF9105B0}" type="presOf" srcId="{599469F3-C945-0749-9D10-5A9A4271FC4F}" destId="{3D1210E3-F3CD-5945-A1C9-B5B09CFFED09}" srcOrd="0" destOrd="4" presId="urn:microsoft.com/office/officeart/2005/8/layout/vProcess5"/>
    <dgm:cxn modelId="{9378FD95-8462-FC48-8F40-7E7B343A3A96}" type="presOf" srcId="{9B0E78A4-B183-5846-BA99-CB918DA1D758}" destId="{94EDE9E9-04E0-0F4A-B39E-186132E0198F}" srcOrd="0" destOrd="4" presId="urn:microsoft.com/office/officeart/2005/8/layout/vProcess5"/>
    <dgm:cxn modelId="{A5658E7F-DA55-5E44-9216-B542E7F43EDF}" type="presOf" srcId="{7B1BC8A5-03C6-4843-A23E-6B9D9CE6AAF4}" destId="{0D9D5727-5315-BF48-B288-1559F6950506}" srcOrd="0" destOrd="0" presId="urn:microsoft.com/office/officeart/2005/8/layout/vProcess5"/>
    <dgm:cxn modelId="{595DA7D4-4069-134B-BB6D-1F0B0544D27C}" srcId="{8D72FBAB-D176-904E-B54E-D19EE18CB668}" destId="{322C979E-B8B1-7E4A-8954-6B7999142F81}" srcOrd="2" destOrd="0" parTransId="{FA87F579-4718-F741-A527-34CF1042B8E6}" sibTransId="{A1123BED-21FE-FC47-A831-969D147FFB2E}"/>
    <dgm:cxn modelId="{A730B454-B565-294F-A279-A7B2495EFB60}" type="presOf" srcId="{A762243F-281D-C140-A792-06DA8C64A474}" destId="{91AFE29C-E07D-0843-B280-96AB218019E7}" srcOrd="0" destOrd="0" presId="urn:microsoft.com/office/officeart/2005/8/layout/vProcess5"/>
    <dgm:cxn modelId="{C06520E6-C155-CD44-A389-673BE2F8AB27}" type="presOf" srcId="{E3F949CE-2CBF-2044-A13F-95AAD09850C8}" destId="{A0B36179-DBEC-2448-A849-FF3F3F88EC5B}" srcOrd="1" destOrd="0" presId="urn:microsoft.com/office/officeart/2005/8/layout/vProcess5"/>
    <dgm:cxn modelId="{6ADE344A-DDF1-BE4E-ACE6-873184802806}" type="presOf" srcId="{A5DE884A-40FD-0C4D-AB5F-71A4AE078759}" destId="{3D1210E3-F3CD-5945-A1C9-B5B09CFFED09}" srcOrd="0" destOrd="3" presId="urn:microsoft.com/office/officeart/2005/8/layout/vProcess5"/>
    <dgm:cxn modelId="{315E9DC6-C82E-7141-842D-2F3FBFA23901}" type="presOf" srcId="{D869DB4C-4ECC-2147-9874-19266386BA0F}" destId="{F4975499-3378-7D4A-8E97-8530CED23B4F}" srcOrd="1" destOrd="2" presId="urn:microsoft.com/office/officeart/2005/8/layout/vProcess5"/>
    <dgm:cxn modelId="{927A0792-EBAB-384B-84BD-44498210C026}" srcId="{8D72FBAB-D176-904E-B54E-D19EE18CB668}" destId="{D869DB4C-4ECC-2147-9874-19266386BA0F}" srcOrd="1" destOrd="0" parTransId="{82543E3D-CA70-4341-B249-AC8F7777D307}" sibTransId="{DB0510D4-351D-E14C-ADDD-5FFECE45D319}"/>
    <dgm:cxn modelId="{D8D9E4EF-CA33-7944-845A-231813EC5D57}" type="presOf" srcId="{33B3DE0F-70D9-2E48-99CF-CF6232F4B85D}" destId="{DDF75F6A-1D67-FD48-877C-C85B0B809085}" srcOrd="0" destOrd="0" presId="urn:microsoft.com/office/officeart/2005/8/layout/vProcess5"/>
    <dgm:cxn modelId="{EC24984B-AF76-9D49-B80A-F2A808E29A3A}" type="presOf" srcId="{2E6D0DD0-4554-C14E-9C6F-897644722797}" destId="{79827961-38E9-B243-AC96-E0D82BAD0134}" srcOrd="1" destOrd="2" presId="urn:microsoft.com/office/officeart/2005/8/layout/vProcess5"/>
    <dgm:cxn modelId="{F1FF1B13-1AC1-9E47-A1C0-CFC44C7197D6}" type="presOf" srcId="{599469F3-C945-0749-9D10-5A9A4271FC4F}" destId="{A0B36179-DBEC-2448-A849-FF3F3F88EC5B}" srcOrd="1" destOrd="4" presId="urn:microsoft.com/office/officeart/2005/8/layout/vProcess5"/>
    <dgm:cxn modelId="{30EF4D0B-18CF-BA4C-B507-E9EE79C6E2D9}" srcId="{8D72FBAB-D176-904E-B54E-D19EE18CB668}" destId="{9B0E78A4-B183-5846-BA99-CB918DA1D758}" srcOrd="3" destOrd="0" parTransId="{56490E19-2E75-6E42-A337-98C3295384F7}" sibTransId="{E6C84244-36FA-0349-8059-2C8E411FB99D}"/>
    <dgm:cxn modelId="{CBB72F88-45E6-7B4C-92D1-DEA224756BEA}" type="presOf" srcId="{35F4D163-43F5-CB4A-BDC4-096AB80E4CC4}" destId="{94EDE9E9-04E0-0F4A-B39E-186132E0198F}" srcOrd="0" destOrd="5" presId="urn:microsoft.com/office/officeart/2005/8/layout/vProcess5"/>
    <dgm:cxn modelId="{792C931A-F37B-2449-9093-B5EBAB54A961}" srcId="{33B3DE0F-70D9-2E48-99CF-CF6232F4B85D}" destId="{F2147294-0A07-A143-B4C5-C40BB8361FF5}" srcOrd="2" destOrd="0" parTransId="{9658EFFF-AB6D-B54F-831F-94952E94B5B8}" sibTransId="{F823D34D-771A-5548-9D44-8AF575AADF07}"/>
    <dgm:cxn modelId="{13BE6EEC-7428-F448-A133-E5787F2FB272}" type="presOf" srcId="{8D72FBAB-D176-904E-B54E-D19EE18CB668}" destId="{F4975499-3378-7D4A-8E97-8530CED23B4F}" srcOrd="1" destOrd="0" presId="urn:microsoft.com/office/officeart/2005/8/layout/vProcess5"/>
    <dgm:cxn modelId="{8EC28D06-9E0E-0045-9844-675085BC66FC}" type="presOf" srcId="{72DA14C9-CA4C-C244-99A9-2450219C8667}" destId="{3D1210E3-F3CD-5945-A1C9-B5B09CFFED09}" srcOrd="0" destOrd="1" presId="urn:microsoft.com/office/officeart/2005/8/layout/vProcess5"/>
    <dgm:cxn modelId="{A8676CC3-11B5-7340-9E8B-E3D006131BF7}" type="presOf" srcId="{D869DB4C-4ECC-2147-9874-19266386BA0F}" destId="{94EDE9E9-04E0-0F4A-B39E-186132E0198F}" srcOrd="0" destOrd="2" presId="urn:microsoft.com/office/officeart/2005/8/layout/vProcess5"/>
    <dgm:cxn modelId="{774055C9-6216-524B-BE30-7337DA4AC77C}" type="presOf" srcId="{F87A9941-3F15-874A-8A5F-0C92B3716D3F}" destId="{94EDE9E9-04E0-0F4A-B39E-186132E0198F}" srcOrd="0" destOrd="1" presId="urn:microsoft.com/office/officeart/2005/8/layout/vProcess5"/>
    <dgm:cxn modelId="{C9B61EF4-0433-FD4D-B409-F2B6911AD0B1}" srcId="{E3F949CE-2CBF-2044-A13F-95AAD09850C8}" destId="{04189578-ED3F-894B-8984-7C5D1F4753FC}" srcOrd="1" destOrd="0" parTransId="{4DA9CE49-4305-224E-AFDE-63DB47F271F3}" sibTransId="{95BC098A-E207-A140-8688-09D75DFB4D4E}"/>
    <dgm:cxn modelId="{D205D79F-2F83-7945-8B45-1487EF32ACE2}" type="presOf" srcId="{33B3DE0F-70D9-2E48-99CF-CF6232F4B85D}" destId="{79827961-38E9-B243-AC96-E0D82BAD0134}" srcOrd="1" destOrd="0" presId="urn:microsoft.com/office/officeart/2005/8/layout/vProcess5"/>
    <dgm:cxn modelId="{B4B7ED04-3D30-B540-8F3F-B1270625B1A0}" type="presOf" srcId="{E3F949CE-2CBF-2044-A13F-95AAD09850C8}" destId="{3D1210E3-F3CD-5945-A1C9-B5B09CFFED09}" srcOrd="0" destOrd="0" presId="urn:microsoft.com/office/officeart/2005/8/layout/vProcess5"/>
    <dgm:cxn modelId="{D8802545-EDEA-644B-8502-ADB1AEBD4A61}" type="presOf" srcId="{69EB9D4E-9E3C-CA48-96DE-CA8112FEE73C}" destId="{C82BEC51-0F29-994A-B31E-AC29957220AC}" srcOrd="0" destOrd="0" presId="urn:microsoft.com/office/officeart/2005/8/layout/vProcess5"/>
    <dgm:cxn modelId="{6FB619BD-4633-C347-996B-96B4BEE7EE79}" srcId="{E3F949CE-2CBF-2044-A13F-95AAD09850C8}" destId="{72DA14C9-CA4C-C244-99A9-2450219C8667}" srcOrd="0" destOrd="0" parTransId="{C5E084FE-B46E-164E-AEC2-B273C8CB2E36}" sibTransId="{B9117E05-3449-D143-848C-840FBC609D1B}"/>
    <dgm:cxn modelId="{8CF4173C-5F71-1646-A027-E46C83115334}" type="presOf" srcId="{F87A9941-3F15-874A-8A5F-0C92B3716D3F}" destId="{F4975499-3378-7D4A-8E97-8530CED23B4F}" srcOrd="1" destOrd="1" presId="urn:microsoft.com/office/officeart/2005/8/layout/vProcess5"/>
    <dgm:cxn modelId="{1D481ABA-D138-174A-8964-B47D487B85B8}" type="presOf" srcId="{04189578-ED3F-894B-8984-7C5D1F4753FC}" destId="{A0B36179-DBEC-2448-A849-FF3F3F88EC5B}" srcOrd="1" destOrd="2" presId="urn:microsoft.com/office/officeart/2005/8/layout/vProcess5"/>
    <dgm:cxn modelId="{1506E6C3-C1DB-C64F-ACDE-42A1F6768BC3}" type="presOf" srcId="{F2147294-0A07-A143-B4C5-C40BB8361FF5}" destId="{79827961-38E9-B243-AC96-E0D82BAD0134}" srcOrd="1" destOrd="3" presId="urn:microsoft.com/office/officeart/2005/8/layout/vProcess5"/>
    <dgm:cxn modelId="{068B5817-341C-0D43-AB00-BB64740A0815}" type="presOf" srcId="{72DA14C9-CA4C-C244-99A9-2450219C8667}" destId="{A0B36179-DBEC-2448-A849-FF3F3F88EC5B}" srcOrd="1" destOrd="1" presId="urn:microsoft.com/office/officeart/2005/8/layout/vProcess5"/>
    <dgm:cxn modelId="{11666D64-4B70-9F49-8928-99E99ACA9A32}" srcId="{A762243F-281D-C140-A792-06DA8C64A474}" destId="{8D72FBAB-D176-904E-B54E-D19EE18CB668}" srcOrd="0" destOrd="0" parTransId="{F4F00497-1B9D-8345-8BE3-5DFF1E338B47}" sibTransId="{7B1BC8A5-03C6-4843-A23E-6B9D9CE6AAF4}"/>
    <dgm:cxn modelId="{1A278D08-72A6-494E-8F55-C3AD1E4D030F}" srcId="{8D72FBAB-D176-904E-B54E-D19EE18CB668}" destId="{F87A9941-3F15-874A-8A5F-0C92B3716D3F}" srcOrd="0" destOrd="0" parTransId="{EADC399E-73AD-834E-A525-4AB93A5E06BE}" sibTransId="{14CDDB99-99BC-CF4B-85AC-FFC8EADBC885}"/>
    <dgm:cxn modelId="{AA3EECD4-846E-2448-8A85-BED1DA80B4EB}" type="presOf" srcId="{66B8B5FB-4BA6-8347-ADF4-4E05EA007BAF}" destId="{DDF75F6A-1D67-FD48-877C-C85B0B809085}" srcOrd="0" destOrd="1" presId="urn:microsoft.com/office/officeart/2005/8/layout/vProcess5"/>
    <dgm:cxn modelId="{A39F5F09-8ED4-864D-9342-7D7E59173436}" type="presOf" srcId="{322C979E-B8B1-7E4A-8954-6B7999142F81}" destId="{F4975499-3378-7D4A-8E97-8530CED23B4F}" srcOrd="1" destOrd="3" presId="urn:microsoft.com/office/officeart/2005/8/layout/vProcess5"/>
    <dgm:cxn modelId="{48F72995-0455-334F-8910-719A03CCC044}" type="presOf" srcId="{8D72FBAB-D176-904E-B54E-D19EE18CB668}" destId="{94EDE9E9-04E0-0F4A-B39E-186132E0198F}" srcOrd="0" destOrd="0" presId="urn:microsoft.com/office/officeart/2005/8/layout/vProcess5"/>
    <dgm:cxn modelId="{48D61E69-91BF-3C42-883D-8F4927B81815}" type="presOf" srcId="{A5DE884A-40FD-0C4D-AB5F-71A4AE078759}" destId="{A0B36179-DBEC-2448-A849-FF3F3F88EC5B}" srcOrd="1" destOrd="3" presId="urn:microsoft.com/office/officeart/2005/8/layout/vProcess5"/>
    <dgm:cxn modelId="{800594E9-3AD6-CA46-8A72-2092D5400982}" srcId="{8D72FBAB-D176-904E-B54E-D19EE18CB668}" destId="{35F4D163-43F5-CB4A-BDC4-096AB80E4CC4}" srcOrd="4" destOrd="0" parTransId="{555E6C74-0F22-D84D-8A16-0AF155E3177F}" sibTransId="{DBCB39D5-FD88-DE44-B8E7-21A2700829BA}"/>
    <dgm:cxn modelId="{8372E99B-7803-CF45-81BE-AE14CD362D06}" srcId="{A762243F-281D-C140-A792-06DA8C64A474}" destId="{E3F949CE-2CBF-2044-A13F-95AAD09850C8}" srcOrd="1" destOrd="0" parTransId="{8CE92A69-BCB3-C947-9B2E-435F5EF4B6C5}" sibTransId="{69EB9D4E-9E3C-CA48-96DE-CA8112FEE73C}"/>
    <dgm:cxn modelId="{76793D06-777E-5746-A8E6-F9402CBD0A83}" type="presOf" srcId="{66B8B5FB-4BA6-8347-ADF4-4E05EA007BAF}" destId="{79827961-38E9-B243-AC96-E0D82BAD0134}" srcOrd="1" destOrd="1" presId="urn:microsoft.com/office/officeart/2005/8/layout/vProcess5"/>
    <dgm:cxn modelId="{BAE23200-3200-E04C-83F4-89A0301C9117}" type="presOf" srcId="{F2147294-0A07-A143-B4C5-C40BB8361FF5}" destId="{DDF75F6A-1D67-FD48-877C-C85B0B809085}" srcOrd="0" destOrd="3" presId="urn:microsoft.com/office/officeart/2005/8/layout/vProcess5"/>
    <dgm:cxn modelId="{18B2DEB4-361D-624B-9E68-CD55E24966BE}" type="presOf" srcId="{04189578-ED3F-894B-8984-7C5D1F4753FC}" destId="{3D1210E3-F3CD-5945-A1C9-B5B09CFFED09}" srcOrd="0" destOrd="2" presId="urn:microsoft.com/office/officeart/2005/8/layout/vProcess5"/>
    <dgm:cxn modelId="{16BC4B2F-0552-4347-B7D4-775D59FAC02C}" type="presOf" srcId="{9B0E78A4-B183-5846-BA99-CB918DA1D758}" destId="{F4975499-3378-7D4A-8E97-8530CED23B4F}" srcOrd="1" destOrd="4" presId="urn:microsoft.com/office/officeart/2005/8/layout/vProcess5"/>
    <dgm:cxn modelId="{E6AB3AB6-D63C-8244-A98F-FE66174FF5A9}" type="presOf" srcId="{322C979E-B8B1-7E4A-8954-6B7999142F81}" destId="{94EDE9E9-04E0-0F4A-B39E-186132E0198F}" srcOrd="0" destOrd="3" presId="urn:microsoft.com/office/officeart/2005/8/layout/vProcess5"/>
    <dgm:cxn modelId="{ED6D6529-4F5A-254E-B805-7C8E63DEE94B}" srcId="{E3F949CE-2CBF-2044-A13F-95AAD09850C8}" destId="{599469F3-C945-0749-9D10-5A9A4271FC4F}" srcOrd="3" destOrd="0" parTransId="{EED51E39-B1F2-BC4A-955F-3B99664E125A}" sibTransId="{FC1C8F3E-B78F-724C-82F8-5474ECFC7EB4}"/>
    <dgm:cxn modelId="{647A89FB-0D8F-164E-B0F5-A795058BFF64}" type="presOf" srcId="{35F4D163-43F5-CB4A-BDC4-096AB80E4CC4}" destId="{F4975499-3378-7D4A-8E97-8530CED23B4F}" srcOrd="1" destOrd="5" presId="urn:microsoft.com/office/officeart/2005/8/layout/vProcess5"/>
    <dgm:cxn modelId="{D96F8470-B499-C74D-8A3F-5A599351830A}" type="presOf" srcId="{2E6D0DD0-4554-C14E-9C6F-897644722797}" destId="{DDF75F6A-1D67-FD48-877C-C85B0B809085}" srcOrd="0" destOrd="2" presId="urn:microsoft.com/office/officeart/2005/8/layout/vProcess5"/>
    <dgm:cxn modelId="{F648A22E-68DA-6548-A16E-280206D8FF0D}" srcId="{A762243F-281D-C140-A792-06DA8C64A474}" destId="{33B3DE0F-70D9-2E48-99CF-CF6232F4B85D}" srcOrd="2" destOrd="0" parTransId="{3621964C-C7CC-B147-BDC6-A63B8736B99E}" sibTransId="{C63695C1-C9A7-FE4D-9B96-9EBCB90A0786}"/>
    <dgm:cxn modelId="{C29E4189-0FB7-8649-9FE2-81F9CA09182C}" srcId="{33B3DE0F-70D9-2E48-99CF-CF6232F4B85D}" destId="{2E6D0DD0-4554-C14E-9C6F-897644722797}" srcOrd="1" destOrd="0" parTransId="{01651C74-F454-E24F-82C1-ED0BB9712505}" sibTransId="{5C265945-4955-4C41-B6B6-D46FF3ACC6FE}"/>
    <dgm:cxn modelId="{7C0D1DB5-E31E-D049-B195-867579BAFB90}" type="presParOf" srcId="{91AFE29C-E07D-0843-B280-96AB218019E7}" destId="{8E247244-2362-8F47-BABA-F546C5BD9F03}" srcOrd="0" destOrd="0" presId="urn:microsoft.com/office/officeart/2005/8/layout/vProcess5"/>
    <dgm:cxn modelId="{2C5B422B-D47F-3344-B57E-B19D9D906A6E}" type="presParOf" srcId="{91AFE29C-E07D-0843-B280-96AB218019E7}" destId="{94EDE9E9-04E0-0F4A-B39E-186132E0198F}" srcOrd="1" destOrd="0" presId="urn:microsoft.com/office/officeart/2005/8/layout/vProcess5"/>
    <dgm:cxn modelId="{679E329A-8493-DF48-95CB-7535588EA2CD}" type="presParOf" srcId="{91AFE29C-E07D-0843-B280-96AB218019E7}" destId="{3D1210E3-F3CD-5945-A1C9-B5B09CFFED09}" srcOrd="2" destOrd="0" presId="urn:microsoft.com/office/officeart/2005/8/layout/vProcess5"/>
    <dgm:cxn modelId="{CCEC2818-6306-5847-9E2F-B085642117F7}" type="presParOf" srcId="{91AFE29C-E07D-0843-B280-96AB218019E7}" destId="{DDF75F6A-1D67-FD48-877C-C85B0B809085}" srcOrd="3" destOrd="0" presId="urn:microsoft.com/office/officeart/2005/8/layout/vProcess5"/>
    <dgm:cxn modelId="{1BACC9CD-B7DB-E34E-867C-F334F65F2DE7}" type="presParOf" srcId="{91AFE29C-E07D-0843-B280-96AB218019E7}" destId="{0D9D5727-5315-BF48-B288-1559F6950506}" srcOrd="4" destOrd="0" presId="urn:microsoft.com/office/officeart/2005/8/layout/vProcess5"/>
    <dgm:cxn modelId="{8CD42842-A57C-934E-B14F-ED7907675107}" type="presParOf" srcId="{91AFE29C-E07D-0843-B280-96AB218019E7}" destId="{C82BEC51-0F29-994A-B31E-AC29957220AC}" srcOrd="5" destOrd="0" presId="urn:microsoft.com/office/officeart/2005/8/layout/vProcess5"/>
    <dgm:cxn modelId="{35CDCA87-763A-3748-B6B0-FFE495B5DA41}" type="presParOf" srcId="{91AFE29C-E07D-0843-B280-96AB218019E7}" destId="{F4975499-3378-7D4A-8E97-8530CED23B4F}" srcOrd="6" destOrd="0" presId="urn:microsoft.com/office/officeart/2005/8/layout/vProcess5"/>
    <dgm:cxn modelId="{C503873F-4266-1C4C-BAB3-6613B53597F2}" type="presParOf" srcId="{91AFE29C-E07D-0843-B280-96AB218019E7}" destId="{A0B36179-DBEC-2448-A849-FF3F3F88EC5B}" srcOrd="7" destOrd="0" presId="urn:microsoft.com/office/officeart/2005/8/layout/vProcess5"/>
    <dgm:cxn modelId="{4AE9C9B3-E0C7-5447-8108-CC832683F4E4}" type="presParOf" srcId="{91AFE29C-E07D-0843-B280-96AB218019E7}" destId="{79827961-38E9-B243-AC96-E0D82BAD013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CBE534-8700-7E46-8512-E2F1D2B8DB36}" type="doc">
      <dgm:prSet loTypeId="urn:microsoft.com/office/officeart/2005/8/layout/orgChart1" loCatId="process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2AE95D6-CC8D-DA4B-8070-845FAFA1AA30}">
      <dgm:prSet custT="1"/>
      <dgm:spPr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 w="25400">
          <a:noFill/>
        </a:ln>
        <a:scene3d>
          <a:camera prst="orthographicFront"/>
          <a:lightRig rig="flat" dir="t"/>
        </a:scene3d>
        <a:sp3d prstMaterial="dkEdge"/>
      </dgm:spPr>
      <dgm:t>
        <a:bodyPr/>
        <a:lstStyle/>
        <a:p>
          <a:pPr rtl="0"/>
          <a:r>
            <a:rPr lang="en-US" sz="1800" b="1" dirty="0" err="1" smtClean="0">
              <a:solidFill>
                <a:schemeClr val="bg1"/>
              </a:solidFill>
            </a:rPr>
            <a:t>Lifemapper</a:t>
          </a:r>
          <a:endParaRPr lang="en-US" sz="1800" dirty="0">
            <a:solidFill>
              <a:schemeClr val="bg1"/>
            </a:solidFill>
          </a:endParaRPr>
        </a:p>
      </dgm:t>
    </dgm:pt>
    <dgm:pt modelId="{7AD9972F-75E0-EC4F-A93C-0B6609817801}" type="parTrans" cxnId="{61729722-CCC9-0645-A460-B3DA328F8738}">
      <dgm:prSet/>
      <dgm:spPr/>
      <dgm:t>
        <a:bodyPr/>
        <a:lstStyle/>
        <a:p>
          <a:endParaRPr lang="en-US"/>
        </a:p>
      </dgm:t>
    </dgm:pt>
    <dgm:pt modelId="{B0D34891-818D-8342-864B-3B0745827341}" type="sibTrans" cxnId="{61729722-CCC9-0645-A460-B3DA328F8738}">
      <dgm:prSet/>
      <dgm:spPr/>
      <dgm:t>
        <a:bodyPr/>
        <a:lstStyle/>
        <a:p>
          <a:endParaRPr lang="en-US"/>
        </a:p>
      </dgm:t>
    </dgm:pt>
    <dgm:pt modelId="{5A2BEE72-4B71-6248-B6C5-B46CB1A79F88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sz="1600" b="1" i="0" dirty="0" err="1" smtClean="0">
              <a:solidFill>
                <a:schemeClr val="bg1"/>
              </a:solidFill>
            </a:rPr>
            <a:t>Postgresql</a:t>
          </a:r>
          <a:endParaRPr lang="en-US" sz="1600" b="1" i="0" dirty="0">
            <a:solidFill>
              <a:schemeClr val="bg1"/>
            </a:solidFill>
          </a:endParaRPr>
        </a:p>
      </dgm:t>
    </dgm:pt>
    <dgm:pt modelId="{E43AE8CA-05C9-2341-8D90-8AADADCB7789}" type="parTrans" cxnId="{F9C95192-D391-C54D-B0C6-74249D684D96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68CC0CA-EBFE-7D49-A372-8F53C8084632}" type="sibTrans" cxnId="{F9C95192-D391-C54D-B0C6-74249D684D96}">
      <dgm:prSet/>
      <dgm:spPr/>
      <dgm:t>
        <a:bodyPr/>
        <a:lstStyle/>
        <a:p>
          <a:endParaRPr lang="en-US"/>
        </a:p>
      </dgm:t>
    </dgm:pt>
    <dgm:pt modelId="{5E912B62-8BF3-3346-86D8-B3474C5E7B85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sz="1600" b="1" dirty="0" err="1" smtClean="0">
              <a:solidFill>
                <a:schemeClr val="bg1"/>
              </a:solidFill>
            </a:rPr>
            <a:t>Postgis</a:t>
          </a:r>
          <a:endParaRPr lang="en-US" sz="1600" dirty="0">
            <a:solidFill>
              <a:schemeClr val="bg1"/>
            </a:solidFill>
          </a:endParaRPr>
        </a:p>
      </dgm:t>
    </dgm:pt>
    <dgm:pt modelId="{8E0CE8E0-4F78-2E40-B376-C144644D1661}" type="parTrans" cxnId="{9659D7BB-8492-F444-96A2-86FBDAECCF38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B619C7D-8ADA-6F47-A430-4A0C18EFDCDF}" type="sibTrans" cxnId="{9659D7BB-8492-F444-96A2-86FBDAECCF38}">
      <dgm:prSet/>
      <dgm:spPr/>
      <dgm:t>
        <a:bodyPr/>
        <a:lstStyle/>
        <a:p>
          <a:endParaRPr lang="en-US"/>
        </a:p>
      </dgm:t>
    </dgm:pt>
    <dgm:pt modelId="{C6637240-8AB6-464C-88C7-0021561E8D33}">
      <dgm:prSet custT="1"/>
      <dgm:spPr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>
          <a:noFill/>
        </a:ln>
      </dgm:spPr>
      <dgm:t>
        <a:bodyPr/>
        <a:lstStyle/>
        <a:p>
          <a:pPr rtl="0"/>
          <a:r>
            <a:rPr lang="en-US" sz="1800" b="1" dirty="0" smtClean="0">
              <a:solidFill>
                <a:schemeClr val="bg1"/>
              </a:solidFill>
            </a:rPr>
            <a:t>Dependencies</a:t>
          </a:r>
          <a:endParaRPr lang="en-US" sz="1800" b="1" dirty="0">
            <a:solidFill>
              <a:schemeClr val="bg1"/>
            </a:solidFill>
          </a:endParaRPr>
        </a:p>
      </dgm:t>
    </dgm:pt>
    <dgm:pt modelId="{A8457668-F3F3-DC4F-B91A-96B23AD64673}" type="parTrans" cxnId="{22CD6A39-1CA3-C04E-BF32-F94D4221635C}">
      <dgm:prSet/>
      <dgm:spPr/>
      <dgm:t>
        <a:bodyPr/>
        <a:lstStyle/>
        <a:p>
          <a:endParaRPr lang="en-US"/>
        </a:p>
      </dgm:t>
    </dgm:pt>
    <dgm:pt modelId="{EA232FE6-2E98-8743-A28B-C1BA212CFD94}" type="sibTrans" cxnId="{22CD6A39-1CA3-C04E-BF32-F94D4221635C}">
      <dgm:prSet/>
      <dgm:spPr/>
      <dgm:t>
        <a:bodyPr/>
        <a:lstStyle/>
        <a:p>
          <a:endParaRPr lang="en-US"/>
        </a:p>
      </dgm:t>
    </dgm:pt>
    <dgm:pt modelId="{35B7C682-77E7-3341-827D-81815C89191C}">
      <dgm:prSet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LM code</a:t>
          </a:r>
          <a:endParaRPr lang="en-US" b="1" i="0" dirty="0">
            <a:solidFill>
              <a:schemeClr val="bg1"/>
            </a:solidFill>
          </a:endParaRPr>
        </a:p>
      </dgm:t>
    </dgm:pt>
    <dgm:pt modelId="{EAD74AB4-FF5E-A647-ADB9-E2D684906C1E}" type="parTrans" cxnId="{E13D7096-8715-CD40-8586-5169949EC0AF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0D043E7-87B4-5645-843E-A13328D28505}" type="sibTrans" cxnId="{E13D7096-8715-CD40-8586-5169949EC0AF}">
      <dgm:prSet/>
      <dgm:spPr/>
      <dgm:t>
        <a:bodyPr/>
        <a:lstStyle/>
        <a:p>
          <a:endParaRPr lang="en-US"/>
        </a:p>
      </dgm:t>
    </dgm:pt>
    <dgm:pt modelId="{BC5C6913-C3A8-2748-BDC2-875E54AF66C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Pgdg</a:t>
          </a:r>
          <a:r>
            <a:rPr lang="en-US" sz="1600" b="1" i="0" dirty="0" smtClean="0"/>
            <a:t> repo</a:t>
          </a:r>
          <a:endParaRPr lang="en-US" sz="1600" b="1" i="0" dirty="0"/>
        </a:p>
      </dgm:t>
    </dgm:pt>
    <dgm:pt modelId="{5309229D-DD1C-A441-AE9A-22AD9B79CB98}" type="parTrans" cxnId="{6E796DA8-544F-7F43-8580-C85983FB1D05}">
      <dgm:prSet/>
      <dgm:spPr/>
      <dgm:t>
        <a:bodyPr/>
        <a:lstStyle/>
        <a:p>
          <a:endParaRPr lang="en-US"/>
        </a:p>
      </dgm:t>
    </dgm:pt>
    <dgm:pt modelId="{8A03A79F-98CB-5F47-8A83-E41B16270F53}" type="sibTrans" cxnId="{6E796DA8-544F-7F43-8580-C85983FB1D05}">
      <dgm:prSet/>
      <dgm:spPr/>
      <dgm:t>
        <a:bodyPr/>
        <a:lstStyle/>
        <a:p>
          <a:endParaRPr lang="en-US"/>
        </a:p>
      </dgm:t>
    </dgm:pt>
    <dgm:pt modelId="{C4B48BE3-F78A-0342-9867-4B546AFBB239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Geos</a:t>
          </a:r>
          <a:endParaRPr lang="en-US" sz="1600" b="1" i="0" dirty="0"/>
        </a:p>
      </dgm:t>
    </dgm:pt>
    <dgm:pt modelId="{B92CA702-6E97-1846-8E9A-4ECD46B9DD02}" type="parTrans" cxnId="{D0AF44E7-FA22-F349-88C7-0799B4F32A47}">
      <dgm:prSet/>
      <dgm:spPr/>
      <dgm:t>
        <a:bodyPr/>
        <a:lstStyle/>
        <a:p>
          <a:endParaRPr lang="en-US"/>
        </a:p>
      </dgm:t>
    </dgm:pt>
    <dgm:pt modelId="{113A6F7E-35BE-8C4B-A514-08904C8E18FC}" type="sibTrans" cxnId="{D0AF44E7-FA22-F349-88C7-0799B4F32A47}">
      <dgm:prSet/>
      <dgm:spPr/>
      <dgm:t>
        <a:bodyPr/>
        <a:lstStyle/>
        <a:p>
          <a:endParaRPr lang="en-US"/>
        </a:p>
      </dgm:t>
    </dgm:pt>
    <dgm:pt modelId="{238F02F3-D986-CA4E-B45B-21344A6DD41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Proj</a:t>
          </a:r>
          <a:endParaRPr lang="en-US" sz="1600" b="1" i="0" dirty="0" smtClean="0"/>
        </a:p>
      </dgm:t>
    </dgm:pt>
    <dgm:pt modelId="{DE7C5126-1FAA-7A42-8B4E-BE5D87CC20EB}" type="parTrans" cxnId="{13080D21-EF39-6940-ADDC-44071824AAEA}">
      <dgm:prSet/>
      <dgm:spPr/>
      <dgm:t>
        <a:bodyPr/>
        <a:lstStyle/>
        <a:p>
          <a:endParaRPr lang="en-US"/>
        </a:p>
      </dgm:t>
    </dgm:pt>
    <dgm:pt modelId="{B5C91C86-442F-FB4C-8B6D-9C4B50BF20FC}" type="sibTrans" cxnId="{13080D21-EF39-6940-ADDC-44071824AAEA}">
      <dgm:prSet/>
      <dgm:spPr/>
      <dgm:t>
        <a:bodyPr/>
        <a:lstStyle/>
        <a:p>
          <a:endParaRPr lang="en-US"/>
        </a:p>
      </dgm:t>
    </dgm:pt>
    <dgm:pt modelId="{432F54B0-FE49-764D-AB63-D98A89946C56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dirty="0" err="1" smtClean="0">
              <a:solidFill>
                <a:schemeClr val="bg1"/>
              </a:solidFill>
            </a:rPr>
            <a:t>Pgbouncer</a:t>
          </a:r>
          <a:endParaRPr lang="en-US" sz="1600" dirty="0" smtClean="0">
            <a:solidFill>
              <a:schemeClr val="bg1"/>
            </a:solidFill>
          </a:endParaRPr>
        </a:p>
      </dgm:t>
    </dgm:pt>
    <dgm:pt modelId="{24DA2967-43C6-7A4A-9162-AB8C1440510C}" type="parTrans" cxnId="{60061CFD-D601-DE4A-BDF2-6CDC97A768F5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F46EE56-EA1D-7843-A3EE-DF79BA998B3B}" type="sibTrans" cxnId="{60061CFD-D601-DE4A-BDF2-6CDC97A768F5}">
      <dgm:prSet/>
      <dgm:spPr/>
      <dgm:t>
        <a:bodyPr/>
        <a:lstStyle/>
        <a:p>
          <a:endParaRPr lang="en-US"/>
        </a:p>
      </dgm:t>
    </dgm:pt>
    <dgm:pt modelId="{3DAEA41A-E2AC-B84D-A42A-4594D36300F9}">
      <dgm:prSet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pPr rtl="0"/>
          <a:r>
            <a:rPr lang="en-US" b="1" i="0" dirty="0" smtClean="0">
              <a:solidFill>
                <a:schemeClr val="bg1"/>
              </a:solidFill>
            </a:rPr>
            <a:t>LM data</a:t>
          </a:r>
          <a:endParaRPr lang="en-US" b="1" i="0" dirty="0">
            <a:solidFill>
              <a:schemeClr val="bg1"/>
            </a:solidFill>
          </a:endParaRPr>
        </a:p>
      </dgm:t>
    </dgm:pt>
    <dgm:pt modelId="{86C69870-B8F0-3B4F-9FDF-6687D77B68A0}" type="parTrans" cxnId="{4DCF3978-4C7B-6B46-9C97-0A5AB79A3FD4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EA81F7A0-51FD-6749-AA41-A2AC1D97E5CE}" type="sibTrans" cxnId="{4DCF3978-4C7B-6B46-9C97-0A5AB79A3FD4}">
      <dgm:prSet/>
      <dgm:spPr/>
      <dgm:t>
        <a:bodyPr/>
        <a:lstStyle/>
        <a:p>
          <a:endParaRPr lang="en-US"/>
        </a:p>
      </dgm:t>
    </dgm:pt>
    <dgm:pt modelId="{8BAE7CEB-2E74-9940-85AC-F87D5D67DF93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i="0" dirty="0" smtClean="0">
              <a:solidFill>
                <a:schemeClr val="bg1"/>
              </a:solidFill>
            </a:rPr>
            <a:t>Python modules</a:t>
          </a:r>
        </a:p>
      </dgm:t>
    </dgm:pt>
    <dgm:pt modelId="{16175747-762E-8049-AE32-367D435E07C0}" type="parTrans" cxnId="{65540E1B-6FFA-C045-B5B9-FAC51EE72015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BD6B8A0-5E82-8F4E-8592-02FF4EA592B2}" type="sibTrans" cxnId="{65540E1B-6FFA-C045-B5B9-FAC51EE72015}">
      <dgm:prSet/>
      <dgm:spPr/>
      <dgm:t>
        <a:bodyPr/>
        <a:lstStyle/>
        <a:p>
          <a:endParaRPr lang="en-US"/>
        </a:p>
      </dgm:t>
    </dgm:pt>
    <dgm:pt modelId="{EDFDE7FA-713B-B445-8A6B-38D2E7B95F44}">
      <dgm:prSet custT="1"/>
      <dgm:spPr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</dgm:spPr>
      <dgm:t>
        <a:bodyPr/>
        <a:lstStyle/>
        <a:p>
          <a:r>
            <a:rPr lang="en-US" sz="1600" b="1" i="0" dirty="0" err="1" smtClean="0">
              <a:solidFill>
                <a:schemeClr val="bg1"/>
              </a:solidFill>
            </a:rPr>
            <a:t>Mapserver</a:t>
          </a:r>
          <a:endParaRPr lang="en-US" sz="1600" b="1" i="0" dirty="0" smtClean="0">
            <a:solidFill>
              <a:schemeClr val="bg1"/>
            </a:solidFill>
          </a:endParaRPr>
        </a:p>
      </dgm:t>
    </dgm:pt>
    <dgm:pt modelId="{51BA9FEF-837E-E54A-8647-D3F40E606B52}" type="parTrans" cxnId="{60F64D13-5507-5748-901D-98F87B6B92EF}">
      <dgm:prSet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A1D8FA5B-7BDC-5B44-A2AC-CD83BFEDDD5F}" type="sibTrans" cxnId="{60F64D13-5507-5748-901D-98F87B6B92EF}">
      <dgm:prSet/>
      <dgm:spPr/>
      <dgm:t>
        <a:bodyPr/>
        <a:lstStyle/>
        <a:p>
          <a:endParaRPr lang="en-US"/>
        </a:p>
      </dgm:t>
    </dgm:pt>
    <dgm:pt modelId="{E030C370-12C3-644D-8ABC-D1A123B4790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Elgis</a:t>
          </a:r>
          <a:r>
            <a:rPr lang="en-US" sz="1600" b="1" i="0" dirty="0" smtClean="0"/>
            <a:t> repo</a:t>
          </a:r>
        </a:p>
      </dgm:t>
    </dgm:pt>
    <dgm:pt modelId="{AC69FFF5-4F27-9940-B5A9-BF26A1C92A39}" type="parTrans" cxnId="{CAE56258-7F6B-2F42-AD63-B606282F3E80}">
      <dgm:prSet/>
      <dgm:spPr/>
      <dgm:t>
        <a:bodyPr/>
        <a:lstStyle/>
        <a:p>
          <a:endParaRPr lang="en-US"/>
        </a:p>
      </dgm:t>
    </dgm:pt>
    <dgm:pt modelId="{777DEACF-4AEA-934B-9614-D02F50D0F3EA}" type="sibTrans" cxnId="{CAE56258-7F6B-2F42-AD63-B606282F3E80}">
      <dgm:prSet/>
      <dgm:spPr/>
      <dgm:t>
        <a:bodyPr/>
        <a:lstStyle/>
        <a:p>
          <a:endParaRPr lang="en-US"/>
        </a:p>
      </dgm:t>
    </dgm:pt>
    <dgm:pt modelId="{8E8C0378-AE34-E846-A3AA-F6CD5FD52CF0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Vera fonts</a:t>
          </a:r>
        </a:p>
      </dgm:t>
    </dgm:pt>
    <dgm:pt modelId="{172C6C32-2FAE-7944-8392-71B8490E5955}" type="parTrans" cxnId="{58F120F7-97B2-9B44-9640-D7E0692FFAE6}">
      <dgm:prSet/>
      <dgm:spPr/>
      <dgm:t>
        <a:bodyPr/>
        <a:lstStyle/>
        <a:p>
          <a:endParaRPr lang="en-US"/>
        </a:p>
      </dgm:t>
    </dgm:pt>
    <dgm:pt modelId="{555CC5CF-2AD4-E844-9468-9607A80F6D02}" type="sibTrans" cxnId="{58F120F7-97B2-9B44-9640-D7E0692FFAE6}">
      <dgm:prSet/>
      <dgm:spPr/>
      <dgm:t>
        <a:bodyPr/>
        <a:lstStyle/>
        <a:p>
          <a:endParaRPr lang="en-US"/>
        </a:p>
      </dgm:t>
    </dgm:pt>
    <dgm:pt modelId="{D906A987-4A71-944D-8714-3BC680FCFE5E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smtClean="0"/>
            <a:t> </a:t>
          </a:r>
          <a:r>
            <a:rPr lang="en-US" sz="1600" b="1" i="0" smtClean="0">
              <a:latin typeface="Arial" charset="0"/>
              <a:ea typeface="ＭＳ Ｐゴシック" charset="0"/>
              <a:cs typeface="ＭＳ Ｐゴシック" charset="0"/>
            </a:rPr>
            <a:t>Server</a:t>
          </a:r>
          <a:endParaRPr lang="en-US" sz="1600" b="1" i="0" dirty="0"/>
        </a:p>
      </dgm:t>
    </dgm:pt>
    <dgm:pt modelId="{27313608-D2E9-BD41-95BA-69AADA42D44D}" type="parTrans" cxnId="{0C1B91AD-3CD7-FA4B-B91A-82BB9E96089F}">
      <dgm:prSet/>
      <dgm:spPr/>
      <dgm:t>
        <a:bodyPr/>
        <a:lstStyle/>
        <a:p>
          <a:endParaRPr lang="en-US"/>
        </a:p>
      </dgm:t>
    </dgm:pt>
    <dgm:pt modelId="{5EF73E7C-85DD-DA4F-8794-06479C573957}" type="sibTrans" cxnId="{0C1B91AD-3CD7-FA4B-B91A-82BB9E96089F}">
      <dgm:prSet/>
      <dgm:spPr/>
      <dgm:t>
        <a:bodyPr/>
        <a:lstStyle/>
        <a:p>
          <a:endParaRPr lang="en-US"/>
        </a:p>
      </dgm:t>
    </dgm:pt>
    <dgm:pt modelId="{4CCC6D45-3EF6-4249-8E79-9A731E110B41}">
      <dgm:prSet custT="1"/>
      <dgm:spPr>
        <a:gradFill rotWithShape="0">
          <a:gsLst>
            <a:gs pos="0">
              <a:srgbClr val="007CE0"/>
            </a:gs>
            <a:gs pos="57000">
              <a:srgbClr val="29A9EC"/>
            </a:gs>
            <a:gs pos="100000">
              <a:srgbClr val="82CEF3"/>
            </a:gs>
          </a:gsLst>
        </a:gradFill>
      </dgm:spPr>
      <dgm:t>
        <a:bodyPr/>
        <a:lstStyle/>
        <a:p>
          <a:r>
            <a:rPr lang="en-US" sz="1600" b="1" i="0" dirty="0" err="1" smtClean="0"/>
            <a:t>Fribidi</a:t>
          </a:r>
          <a:endParaRPr lang="en-US" sz="1600" b="1" i="0" dirty="0" smtClean="0"/>
        </a:p>
      </dgm:t>
    </dgm:pt>
    <dgm:pt modelId="{85B57704-4704-404B-86CF-BA3CC1E2DD97}" type="parTrans" cxnId="{D4158BBD-D885-FB4A-92BA-3D2F582A71F4}">
      <dgm:prSet/>
      <dgm:spPr/>
      <dgm:t>
        <a:bodyPr/>
        <a:lstStyle/>
        <a:p>
          <a:endParaRPr lang="en-US"/>
        </a:p>
      </dgm:t>
    </dgm:pt>
    <dgm:pt modelId="{D9CC0876-8D0F-3041-875E-F942BF8E02CA}" type="sibTrans" cxnId="{D4158BBD-D885-FB4A-92BA-3D2F582A71F4}">
      <dgm:prSet/>
      <dgm:spPr/>
      <dgm:t>
        <a:bodyPr/>
        <a:lstStyle/>
        <a:p>
          <a:endParaRPr lang="en-US"/>
        </a:p>
      </dgm:t>
    </dgm:pt>
    <dgm:pt modelId="{6D66B551-3642-D044-A780-9FBF348BA7A7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smtClean="0"/>
            <a:t>Client</a:t>
          </a:r>
          <a:endParaRPr lang="en-US" sz="1600" b="1" i="0" dirty="0"/>
        </a:p>
      </dgm:t>
    </dgm:pt>
    <dgm:pt modelId="{B169AAC1-4171-EE40-BC5D-895E3857C633}" type="parTrans" cxnId="{E4667F6A-5305-5F48-AE18-4C8C190B1E5F}">
      <dgm:prSet/>
      <dgm:spPr/>
      <dgm:t>
        <a:bodyPr/>
        <a:lstStyle/>
        <a:p>
          <a:endParaRPr lang="en-US"/>
        </a:p>
      </dgm:t>
    </dgm:pt>
    <dgm:pt modelId="{25716B78-97F6-124D-B977-E001ED2620E8}" type="sibTrans" cxnId="{E4667F6A-5305-5F48-AE18-4C8C190B1E5F}">
      <dgm:prSet/>
      <dgm:spPr/>
      <dgm:t>
        <a:bodyPr/>
        <a:lstStyle/>
        <a:p>
          <a:endParaRPr lang="en-US"/>
        </a:p>
      </dgm:t>
    </dgm:pt>
    <dgm:pt modelId="{E3C65779-ACA2-C743-A32F-3E2B576DE63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Devel</a:t>
          </a:r>
          <a:endParaRPr lang="en-US" sz="1600" b="1" i="0" dirty="0"/>
        </a:p>
      </dgm:t>
    </dgm:pt>
    <dgm:pt modelId="{CC49B233-D7B3-B14D-9292-8B15678AEC74}" type="parTrans" cxnId="{B36B77E0-97C8-874A-9C3A-30A95146C26D}">
      <dgm:prSet/>
      <dgm:spPr/>
      <dgm:t>
        <a:bodyPr/>
        <a:lstStyle/>
        <a:p>
          <a:endParaRPr lang="en-US"/>
        </a:p>
      </dgm:t>
    </dgm:pt>
    <dgm:pt modelId="{22EBA355-5D0B-D347-BF3E-C41404043DF8}" type="sibTrans" cxnId="{B36B77E0-97C8-874A-9C3A-30A95146C26D}">
      <dgm:prSet/>
      <dgm:spPr/>
      <dgm:t>
        <a:bodyPr/>
        <a:lstStyle/>
        <a:p>
          <a:endParaRPr lang="en-US"/>
        </a:p>
      </dgm:t>
    </dgm:pt>
    <dgm:pt modelId="{346BF6CC-0238-804F-AE9B-243EAD8215F7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Contrib</a:t>
          </a:r>
          <a:endParaRPr lang="en-US" sz="1600" b="1" i="0" dirty="0"/>
        </a:p>
      </dgm:t>
    </dgm:pt>
    <dgm:pt modelId="{982CEC85-D2D3-974B-B606-0D6C44A6CB8A}" type="parTrans" cxnId="{7E139123-610E-7A4E-B514-155DF30218E8}">
      <dgm:prSet/>
      <dgm:spPr/>
      <dgm:t>
        <a:bodyPr/>
        <a:lstStyle/>
        <a:p>
          <a:endParaRPr lang="en-US"/>
        </a:p>
      </dgm:t>
    </dgm:pt>
    <dgm:pt modelId="{055173BE-09A1-224D-8838-3E7EA150B2B9}" type="sibTrans" cxnId="{7E139123-610E-7A4E-B514-155DF30218E8}">
      <dgm:prSet/>
      <dgm:spPr/>
      <dgm:t>
        <a:bodyPr/>
        <a:lstStyle/>
        <a:p>
          <a:endParaRPr lang="en-US"/>
        </a:p>
      </dgm:t>
    </dgm:pt>
    <dgm:pt modelId="{6C566059-25C2-9745-8ECA-4D70C8D64E84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Hdf44/hdf5</a:t>
          </a:r>
          <a:endParaRPr lang="en-US" b="1" dirty="0"/>
        </a:p>
      </dgm:t>
    </dgm:pt>
    <dgm:pt modelId="{96203BDF-C7E6-AB44-838F-A869F50FD0CE}" type="parTrans" cxnId="{4EC0CE84-EEB6-8643-A11F-23890E59A89C}">
      <dgm:prSet/>
      <dgm:spPr/>
      <dgm:t>
        <a:bodyPr/>
        <a:lstStyle/>
        <a:p>
          <a:endParaRPr lang="en-US"/>
        </a:p>
      </dgm:t>
    </dgm:pt>
    <dgm:pt modelId="{AEADC107-1FA7-8A49-88BA-E3BAF112744E}" type="sibTrans" cxnId="{4EC0CE84-EEB6-8643-A11F-23890E59A89C}">
      <dgm:prSet/>
      <dgm:spPr/>
      <dgm:t>
        <a:bodyPr/>
        <a:lstStyle/>
        <a:p>
          <a:endParaRPr lang="en-US"/>
        </a:p>
      </dgm:t>
    </dgm:pt>
    <dgm:pt modelId="{45C0013E-B667-A042-983E-CBA3F73444E9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Subversion</a:t>
          </a:r>
          <a:endParaRPr lang="en-US" b="1" dirty="0"/>
        </a:p>
      </dgm:t>
    </dgm:pt>
    <dgm:pt modelId="{3BB252EB-1BF4-1F4A-A18A-82C6AE3E6EEE}" type="parTrans" cxnId="{955F58D9-0EC2-5241-9B42-17DE8A941CD5}">
      <dgm:prSet/>
      <dgm:spPr/>
      <dgm:t>
        <a:bodyPr/>
        <a:lstStyle/>
        <a:p>
          <a:endParaRPr lang="en-US"/>
        </a:p>
      </dgm:t>
    </dgm:pt>
    <dgm:pt modelId="{A8B0179D-B680-8445-8525-4A663100A039}" type="sibTrans" cxnId="{955F58D9-0EC2-5241-9B42-17DE8A941CD5}">
      <dgm:prSet/>
      <dgm:spPr/>
      <dgm:t>
        <a:bodyPr/>
        <a:lstStyle/>
        <a:p>
          <a:endParaRPr lang="en-US"/>
        </a:p>
      </dgm:t>
    </dgm:pt>
    <dgm:pt modelId="{F709D36A-0B78-0548-8864-538E5D634E37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Cmake</a:t>
          </a:r>
          <a:endParaRPr lang="en-US" b="1" dirty="0"/>
        </a:p>
      </dgm:t>
    </dgm:pt>
    <dgm:pt modelId="{BED45A2A-5BE5-5C4E-B34A-BABA9FA3E76D}" type="parTrans" cxnId="{948AD444-0CEF-F64D-A920-D36721A64139}">
      <dgm:prSet/>
      <dgm:spPr/>
      <dgm:t>
        <a:bodyPr/>
        <a:lstStyle/>
        <a:p>
          <a:endParaRPr lang="en-US"/>
        </a:p>
      </dgm:t>
    </dgm:pt>
    <dgm:pt modelId="{0DC9601E-F71A-644D-A94D-B851E37C32D8}" type="sibTrans" cxnId="{948AD444-0CEF-F64D-A920-D36721A64139}">
      <dgm:prSet/>
      <dgm:spPr/>
      <dgm:t>
        <a:bodyPr/>
        <a:lstStyle/>
        <a:p>
          <a:endParaRPr lang="en-US"/>
        </a:p>
      </dgm:t>
    </dgm:pt>
    <dgm:pt modelId="{88921CBA-713B-7445-9939-3FD5C8DCBA92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Byacc</a:t>
          </a:r>
          <a:endParaRPr lang="en-US" b="1" dirty="0"/>
        </a:p>
      </dgm:t>
    </dgm:pt>
    <dgm:pt modelId="{563FC1A9-7D82-D247-A2FF-FB03E4FF327B}" type="parTrans" cxnId="{6FAD2DE7-CA52-7645-AAAA-F04C66BD6A13}">
      <dgm:prSet/>
      <dgm:spPr/>
      <dgm:t>
        <a:bodyPr/>
        <a:lstStyle/>
        <a:p>
          <a:endParaRPr lang="en-US"/>
        </a:p>
      </dgm:t>
    </dgm:pt>
    <dgm:pt modelId="{5DF866DA-A387-124C-9177-0D4AF8E0D3C4}" type="sibTrans" cxnId="{6FAD2DE7-CA52-7645-AAAA-F04C66BD6A13}">
      <dgm:prSet/>
      <dgm:spPr/>
      <dgm:t>
        <a:bodyPr/>
        <a:lstStyle/>
        <a:p>
          <a:endParaRPr lang="en-US"/>
        </a:p>
      </dgm:t>
    </dgm:pt>
    <dgm:pt modelId="{529DF6D4-8D58-5440-BBB8-A478BCAEFE29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Libraries</a:t>
          </a:r>
        </a:p>
      </dgm:t>
    </dgm:pt>
    <dgm:pt modelId="{F5BE8DAC-02A6-A840-B553-359A6C790E76}" type="parTrans" cxnId="{CA37E203-3F1A-0841-BE73-0F3DA3361CD5}">
      <dgm:prSet/>
      <dgm:spPr/>
      <dgm:t>
        <a:bodyPr/>
        <a:lstStyle/>
        <a:p>
          <a:endParaRPr lang="en-US"/>
        </a:p>
      </dgm:t>
    </dgm:pt>
    <dgm:pt modelId="{AB322592-E7AB-F74D-8167-F52B191892FC}" type="sibTrans" cxnId="{CA37E203-3F1A-0841-BE73-0F3DA3361CD5}">
      <dgm:prSet/>
      <dgm:spPr/>
      <dgm:t>
        <a:bodyPr/>
        <a:lstStyle/>
        <a:p>
          <a:endParaRPr lang="en-US"/>
        </a:p>
      </dgm:t>
    </dgm:pt>
    <dgm:pt modelId="{80EBDC3D-03B1-BB4C-B17F-2D884F57F2D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sz="1600" b="1" i="0" dirty="0" err="1" smtClean="0"/>
            <a:t>Openssl</a:t>
          </a:r>
          <a:endParaRPr lang="en-US" sz="1600" b="1" i="0" dirty="0"/>
        </a:p>
      </dgm:t>
    </dgm:pt>
    <dgm:pt modelId="{E8685F31-E018-6141-8FAE-651AA853E49E}" type="parTrans" cxnId="{EB171AD4-7E07-1140-A1F2-499E1D976534}">
      <dgm:prSet/>
      <dgm:spPr/>
      <dgm:t>
        <a:bodyPr/>
        <a:lstStyle/>
        <a:p>
          <a:endParaRPr lang="en-US"/>
        </a:p>
      </dgm:t>
    </dgm:pt>
    <dgm:pt modelId="{6568A0A9-92B2-AD45-ADB4-499FD226ED55}" type="sibTrans" cxnId="{EB171AD4-7E07-1140-A1F2-499E1D976534}">
      <dgm:prSet/>
      <dgm:spPr/>
      <dgm:t>
        <a:bodyPr/>
        <a:lstStyle/>
        <a:p>
          <a:endParaRPr lang="en-US"/>
        </a:p>
      </dgm:t>
    </dgm:pt>
    <dgm:pt modelId="{99FE640A-A5A4-8243-9CA7-891EB9752592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Geos</a:t>
          </a:r>
          <a:endParaRPr lang="en-US" b="1" dirty="0"/>
        </a:p>
      </dgm:t>
    </dgm:pt>
    <dgm:pt modelId="{6EB48737-94C1-BF4A-B803-E1872CE4AEAC}" type="parTrans" cxnId="{54C997D1-0193-7746-9839-60E1B2C08E60}">
      <dgm:prSet/>
      <dgm:spPr/>
      <dgm:t>
        <a:bodyPr/>
        <a:lstStyle/>
        <a:p>
          <a:endParaRPr lang="en-US"/>
        </a:p>
      </dgm:t>
    </dgm:pt>
    <dgm:pt modelId="{55C901DB-6818-EB4B-ADCF-04B1895DF8E0}" type="sibTrans" cxnId="{54C997D1-0193-7746-9839-60E1B2C08E60}">
      <dgm:prSet/>
      <dgm:spPr/>
      <dgm:t>
        <a:bodyPr/>
        <a:lstStyle/>
        <a:p>
          <a:endParaRPr lang="en-US"/>
        </a:p>
      </dgm:t>
    </dgm:pt>
    <dgm:pt modelId="{EB9E7EB5-84FF-8241-8625-F46482C9DA1D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Mod_python</a:t>
          </a:r>
          <a:endParaRPr lang="en-US" b="1" dirty="0"/>
        </a:p>
      </dgm:t>
    </dgm:pt>
    <dgm:pt modelId="{F19C1F59-7571-F34F-BCEA-F3D5F9C44BE6}" type="parTrans" cxnId="{F9B0CCA7-FA2D-824C-88E5-76F82706B784}">
      <dgm:prSet/>
      <dgm:spPr/>
      <dgm:t>
        <a:bodyPr/>
        <a:lstStyle/>
        <a:p>
          <a:endParaRPr lang="en-US"/>
        </a:p>
      </dgm:t>
    </dgm:pt>
    <dgm:pt modelId="{3A853F46-0525-224F-9C81-6BAA17FE0A96}" type="sibTrans" cxnId="{F9B0CCA7-FA2D-824C-88E5-76F82706B784}">
      <dgm:prSet/>
      <dgm:spPr/>
      <dgm:t>
        <a:bodyPr/>
        <a:lstStyle/>
        <a:p>
          <a:endParaRPr lang="en-US"/>
        </a:p>
      </dgm:t>
    </dgm:pt>
    <dgm:pt modelId="{2275FE3A-4F1F-F240-9426-C3343261BD75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err="1" smtClean="0"/>
            <a:t>SpatialIndex</a:t>
          </a:r>
          <a:endParaRPr lang="en-US" b="1" dirty="0"/>
        </a:p>
      </dgm:t>
    </dgm:pt>
    <dgm:pt modelId="{54949C3D-6CE4-6344-8AB2-19E21ABDEEAB}" type="parTrans" cxnId="{4BF39583-CC7A-504D-9763-A68E83979841}">
      <dgm:prSet/>
      <dgm:spPr/>
      <dgm:t>
        <a:bodyPr/>
        <a:lstStyle/>
        <a:p>
          <a:endParaRPr lang="en-US"/>
        </a:p>
      </dgm:t>
    </dgm:pt>
    <dgm:pt modelId="{71727ECE-AE92-0444-8FD9-11191A8605DD}" type="sibTrans" cxnId="{4BF39583-CC7A-504D-9763-A68E83979841}">
      <dgm:prSet/>
      <dgm:spPr/>
      <dgm:t>
        <a:bodyPr/>
        <a:lstStyle/>
        <a:p>
          <a:endParaRPr lang="en-US"/>
        </a:p>
      </dgm:t>
    </dgm:pt>
    <dgm:pt modelId="{EF0B6555-609E-874B-AA7B-01867E398E58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pPr rtl="0"/>
          <a:r>
            <a:rPr lang="en-US" b="1" dirty="0" smtClean="0"/>
            <a:t>Tiff</a:t>
          </a:r>
          <a:endParaRPr lang="en-US" b="1" dirty="0"/>
        </a:p>
      </dgm:t>
    </dgm:pt>
    <dgm:pt modelId="{249F6386-F4C1-7746-AEE3-B8A1C54F9EFB}" type="parTrans" cxnId="{F8810F22-3DE3-0E4C-A7CA-BB580A2F9B77}">
      <dgm:prSet/>
      <dgm:spPr/>
      <dgm:t>
        <a:bodyPr/>
        <a:lstStyle/>
        <a:p>
          <a:endParaRPr lang="en-US"/>
        </a:p>
      </dgm:t>
    </dgm:pt>
    <dgm:pt modelId="{497E5A7F-F5D4-3A4F-A16B-9181C250F1AD}" type="sibTrans" cxnId="{F8810F22-3DE3-0E4C-A7CA-BB580A2F9B77}">
      <dgm:prSet/>
      <dgm:spPr/>
      <dgm:t>
        <a:bodyPr/>
        <a:lstStyle/>
        <a:p>
          <a:endParaRPr lang="en-US"/>
        </a:p>
      </dgm:t>
    </dgm:pt>
    <dgm:pt modelId="{120B886F-E077-0B40-89A9-256A6FC7AC16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Cheetah</a:t>
          </a:r>
        </a:p>
      </dgm:t>
    </dgm:pt>
    <dgm:pt modelId="{0528FF79-C46D-3443-A49C-357962B1984D}" type="parTrans" cxnId="{93CC5DF4-12EA-0743-A1F4-96DE4207992B}">
      <dgm:prSet/>
      <dgm:spPr/>
      <dgm:t>
        <a:bodyPr/>
        <a:lstStyle/>
        <a:p>
          <a:endParaRPr lang="en-US"/>
        </a:p>
      </dgm:t>
    </dgm:pt>
    <dgm:pt modelId="{9ABFB8D4-901C-EE41-B3AB-493E299F5294}" type="sibTrans" cxnId="{93CC5DF4-12EA-0743-A1F4-96DE4207992B}">
      <dgm:prSet/>
      <dgm:spPr/>
      <dgm:t>
        <a:bodyPr/>
        <a:lstStyle/>
        <a:p>
          <a:endParaRPr lang="en-US"/>
        </a:p>
      </dgm:t>
    </dgm:pt>
    <dgm:pt modelId="{FDF3EB8B-BE8B-7246-959B-9D8C735D87C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Cherrypy</a:t>
          </a:r>
          <a:endParaRPr lang="en-US" sz="1600" b="1" i="0" dirty="0" smtClean="0"/>
        </a:p>
      </dgm:t>
    </dgm:pt>
    <dgm:pt modelId="{13EB8F3C-9E91-2345-9978-DDAD4E29E414}" type="parTrans" cxnId="{879566B6-F74A-0F43-9A05-EA18A79AE48B}">
      <dgm:prSet/>
      <dgm:spPr/>
      <dgm:t>
        <a:bodyPr/>
        <a:lstStyle/>
        <a:p>
          <a:endParaRPr lang="en-US"/>
        </a:p>
      </dgm:t>
    </dgm:pt>
    <dgm:pt modelId="{B89A0128-3C90-0B46-9CB1-08E21CC5333F}" type="sibTrans" cxnId="{879566B6-F74A-0F43-9A05-EA18A79AE48B}">
      <dgm:prSet/>
      <dgm:spPr/>
      <dgm:t>
        <a:bodyPr/>
        <a:lstStyle/>
        <a:p>
          <a:endParaRPr lang="en-US"/>
        </a:p>
      </dgm:t>
    </dgm:pt>
    <dgm:pt modelId="{85E3C922-459E-0E49-BE9F-B1F2C758510C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Cython</a:t>
          </a:r>
          <a:endParaRPr lang="en-US" sz="1600" b="1" i="0" dirty="0" smtClean="0"/>
        </a:p>
      </dgm:t>
    </dgm:pt>
    <dgm:pt modelId="{660C9988-F32F-3F4C-A682-FD2910C8AA0F}" type="parTrans" cxnId="{71A67E90-7706-DD43-89B4-52908F0840C9}">
      <dgm:prSet/>
      <dgm:spPr/>
      <dgm:t>
        <a:bodyPr/>
        <a:lstStyle/>
        <a:p>
          <a:endParaRPr lang="en-US"/>
        </a:p>
      </dgm:t>
    </dgm:pt>
    <dgm:pt modelId="{2F670EC1-780D-394F-994C-C8C0DAEB3A3B}" type="sibTrans" cxnId="{71A67E90-7706-DD43-89B4-52908F0840C9}">
      <dgm:prSet/>
      <dgm:spPr/>
      <dgm:t>
        <a:bodyPr/>
        <a:lstStyle/>
        <a:p>
          <a:endParaRPr lang="en-US"/>
        </a:p>
      </dgm:t>
    </dgm:pt>
    <dgm:pt modelId="{300D0B9F-20F6-E742-A782-609236182262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smtClean="0"/>
            <a:t>Psycopg2</a:t>
          </a:r>
        </a:p>
      </dgm:t>
    </dgm:pt>
    <dgm:pt modelId="{C7EF2FF5-F8C7-264F-91E6-15CBF9578D73}" type="parTrans" cxnId="{54BB69D2-6EEF-3F40-99D5-2CF9BE06C979}">
      <dgm:prSet/>
      <dgm:spPr/>
      <dgm:t>
        <a:bodyPr/>
        <a:lstStyle/>
        <a:p>
          <a:endParaRPr lang="en-US"/>
        </a:p>
      </dgm:t>
    </dgm:pt>
    <dgm:pt modelId="{90CE4DFE-7898-CF40-948F-658962E1E044}" type="sibTrans" cxnId="{54BB69D2-6EEF-3F40-99D5-2CF9BE06C979}">
      <dgm:prSet/>
      <dgm:spPr/>
      <dgm:t>
        <a:bodyPr/>
        <a:lstStyle/>
        <a:p>
          <a:endParaRPr lang="en-US"/>
        </a:p>
      </dgm:t>
    </dgm:pt>
    <dgm:pt modelId="{6DB51471-7933-D243-A8A9-DBCC98B898D4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Pylucene</a:t>
          </a:r>
          <a:endParaRPr lang="en-US" sz="1600" b="1" i="0" dirty="0" smtClean="0"/>
        </a:p>
      </dgm:t>
    </dgm:pt>
    <dgm:pt modelId="{84A15511-35FD-834A-B2CB-E42C232711A9}" type="parTrans" cxnId="{DC2D1841-7643-B845-A2C5-DA0301CFE7E8}">
      <dgm:prSet/>
      <dgm:spPr/>
      <dgm:t>
        <a:bodyPr/>
        <a:lstStyle/>
        <a:p>
          <a:endParaRPr lang="en-US"/>
        </a:p>
      </dgm:t>
    </dgm:pt>
    <dgm:pt modelId="{5A79B888-A0D7-7A4D-AF32-E905040082E1}" type="sibTrans" cxnId="{DC2D1841-7643-B845-A2C5-DA0301CFE7E8}">
      <dgm:prSet/>
      <dgm:spPr/>
      <dgm:t>
        <a:bodyPr/>
        <a:lstStyle/>
        <a:p>
          <a:endParaRPr lang="en-US"/>
        </a:p>
      </dgm:t>
    </dgm:pt>
    <dgm:pt modelId="{02878E4D-856D-1740-90B1-975E663592A4}">
      <dgm:prSet custT="1"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sz="1600" b="1" i="0" dirty="0" err="1" smtClean="0"/>
            <a:t>Rtree</a:t>
          </a:r>
          <a:endParaRPr lang="en-US" sz="1600" b="1" i="0" dirty="0" smtClean="0"/>
        </a:p>
      </dgm:t>
    </dgm:pt>
    <dgm:pt modelId="{AFDAD4A6-F9DF-A246-B5AA-BCC9DDF444A3}" type="parTrans" cxnId="{A3F89B95-2475-014F-B27A-AC1337558033}">
      <dgm:prSet/>
      <dgm:spPr/>
      <dgm:t>
        <a:bodyPr/>
        <a:lstStyle/>
        <a:p>
          <a:endParaRPr lang="en-US"/>
        </a:p>
      </dgm:t>
    </dgm:pt>
    <dgm:pt modelId="{2C70753D-2D2F-5D49-A4F9-2FA5E2183DD7}" type="sibTrans" cxnId="{A3F89B95-2475-014F-B27A-AC1337558033}">
      <dgm:prSet/>
      <dgm:spPr/>
      <dgm:t>
        <a:bodyPr/>
        <a:lstStyle/>
        <a:p>
          <a:endParaRPr lang="en-US"/>
        </a:p>
      </dgm:t>
    </dgm:pt>
    <dgm:pt modelId="{459D1CE8-C80F-204D-9AF1-2FB2E9377FC6}">
      <dgm:prSet/>
      <dgm:spPr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</a:gradFill>
      </dgm:spPr>
      <dgm:t>
        <a:bodyPr/>
        <a:lstStyle/>
        <a:p>
          <a:r>
            <a:rPr lang="en-US" b="1" i="0" dirty="0" err="1" smtClean="0"/>
            <a:t>Gdal</a:t>
          </a:r>
          <a:endParaRPr lang="en-US" b="1" i="0" dirty="0"/>
        </a:p>
      </dgm:t>
    </dgm:pt>
    <dgm:pt modelId="{4C3A2357-0624-2C4D-940B-A5DC90B384CB}" type="parTrans" cxnId="{1AFC5D76-FBB7-AC42-9A34-48D97C27D642}">
      <dgm:prSet/>
      <dgm:spPr/>
      <dgm:t>
        <a:bodyPr/>
        <a:lstStyle/>
        <a:p>
          <a:endParaRPr lang="en-US"/>
        </a:p>
      </dgm:t>
    </dgm:pt>
    <dgm:pt modelId="{793E5A97-1D22-FF40-AD19-A29AFD8795C2}" type="sibTrans" cxnId="{1AFC5D76-FBB7-AC42-9A34-48D97C27D642}">
      <dgm:prSet/>
      <dgm:spPr/>
      <dgm:t>
        <a:bodyPr/>
        <a:lstStyle/>
        <a:p>
          <a:endParaRPr lang="en-US"/>
        </a:p>
      </dgm:t>
    </dgm:pt>
    <dgm:pt modelId="{B2F29FFF-6E29-424C-BCAA-6D1DA00C0659}" type="pres">
      <dgm:prSet presAssocID="{1DCBE534-8700-7E46-8512-E2F1D2B8DB3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5B49418-BE91-A145-A4E0-52FDF466994D}" type="pres">
      <dgm:prSet presAssocID="{32AE95D6-CC8D-DA4B-8070-845FAFA1AA30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4D3BC0E-87A2-4149-A8BE-98B4A61788DA}" type="pres">
      <dgm:prSet presAssocID="{32AE95D6-CC8D-DA4B-8070-845FAFA1AA30}" presName="rootComposite1" presStyleCnt="0"/>
      <dgm:spPr/>
      <dgm:t>
        <a:bodyPr/>
        <a:lstStyle/>
        <a:p>
          <a:endParaRPr lang="en-US"/>
        </a:p>
      </dgm:t>
    </dgm:pt>
    <dgm:pt modelId="{D3EDBFC8-E096-2941-8B63-93B430601939}" type="pres">
      <dgm:prSet presAssocID="{32AE95D6-CC8D-DA4B-8070-845FAFA1AA30}" presName="rootText1" presStyleLbl="node0" presStyleIdx="0" presStyleCnt="2" custScaleX="268288" custScaleY="171772" custLinFactY="-59683" custLinFactNeighborX="-4436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87E50-3195-1D47-A0C8-9EB7E5E58760}" type="pres">
      <dgm:prSet presAssocID="{32AE95D6-CC8D-DA4B-8070-845FAFA1AA30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8BC56A6-D5C7-6A41-BEE4-41A7B69495EE}" type="pres">
      <dgm:prSet presAssocID="{32AE95D6-CC8D-DA4B-8070-845FAFA1AA30}" presName="hierChild2" presStyleCnt="0"/>
      <dgm:spPr/>
      <dgm:t>
        <a:bodyPr/>
        <a:lstStyle/>
        <a:p>
          <a:endParaRPr lang="en-US"/>
        </a:p>
      </dgm:t>
    </dgm:pt>
    <dgm:pt modelId="{C316D760-B3B2-2D47-80CF-7F068638684F}" type="pres">
      <dgm:prSet presAssocID="{EAD74AB4-FF5E-A647-ADB9-E2D684906C1E}" presName="Name37" presStyleLbl="parChTrans1D2" presStyleIdx="0" presStyleCnt="7"/>
      <dgm:spPr/>
      <dgm:t>
        <a:bodyPr/>
        <a:lstStyle/>
        <a:p>
          <a:endParaRPr lang="en-US"/>
        </a:p>
      </dgm:t>
    </dgm:pt>
    <dgm:pt modelId="{3798E679-3FEF-8149-9768-E8385E513885}" type="pres">
      <dgm:prSet presAssocID="{35B7C682-77E7-3341-827D-81815C89191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A686DF4-274E-0142-B4D3-F6563A99945D}" type="pres">
      <dgm:prSet presAssocID="{35B7C682-77E7-3341-827D-81815C89191C}" presName="rootComposite" presStyleCnt="0"/>
      <dgm:spPr/>
      <dgm:t>
        <a:bodyPr/>
        <a:lstStyle/>
        <a:p>
          <a:endParaRPr lang="en-US"/>
        </a:p>
      </dgm:t>
    </dgm:pt>
    <dgm:pt modelId="{AABB5F48-D79D-DC4E-87D8-C2113D2A67D8}" type="pres">
      <dgm:prSet presAssocID="{35B7C682-77E7-3341-827D-81815C89191C}" presName="rootText" presStyleLbl="node2" presStyleIdx="0" presStyleCnt="7" custScaleX="260369" custScaleY="94065" custLinFactX="-100000" custLinFactNeighborX="-15436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A371B1-7B9F-044A-8636-9B0254962D3C}" type="pres">
      <dgm:prSet presAssocID="{35B7C682-77E7-3341-827D-81815C89191C}" presName="rootConnector" presStyleLbl="node2" presStyleIdx="0" presStyleCnt="7"/>
      <dgm:spPr/>
      <dgm:t>
        <a:bodyPr/>
        <a:lstStyle/>
        <a:p>
          <a:endParaRPr lang="en-US"/>
        </a:p>
      </dgm:t>
    </dgm:pt>
    <dgm:pt modelId="{8BC22773-0E15-944B-86E0-6D3AF84397C3}" type="pres">
      <dgm:prSet presAssocID="{35B7C682-77E7-3341-827D-81815C89191C}" presName="hierChild4" presStyleCnt="0"/>
      <dgm:spPr/>
      <dgm:t>
        <a:bodyPr/>
        <a:lstStyle/>
        <a:p>
          <a:endParaRPr lang="en-US"/>
        </a:p>
      </dgm:t>
    </dgm:pt>
    <dgm:pt modelId="{04E699B3-E080-C642-A3EB-297037B618B5}" type="pres">
      <dgm:prSet presAssocID="{96203BDF-C7E6-AB44-838F-A869F50FD0CE}" presName="Name37" presStyleLbl="parChTrans1D3" presStyleIdx="0" presStyleCnt="27"/>
      <dgm:spPr/>
      <dgm:t>
        <a:bodyPr/>
        <a:lstStyle/>
        <a:p>
          <a:endParaRPr lang="en-US"/>
        </a:p>
      </dgm:t>
    </dgm:pt>
    <dgm:pt modelId="{F165D44D-C7EE-084F-B221-57DD8F39D033}" type="pres">
      <dgm:prSet presAssocID="{6C566059-25C2-9745-8ECA-4D70C8D64E8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16E37A2-1910-8D4A-AAD3-4FE58F4A79BD}" type="pres">
      <dgm:prSet presAssocID="{6C566059-25C2-9745-8ECA-4D70C8D64E84}" presName="rootComposite" presStyleCnt="0"/>
      <dgm:spPr/>
      <dgm:t>
        <a:bodyPr/>
        <a:lstStyle/>
        <a:p>
          <a:endParaRPr lang="en-US"/>
        </a:p>
      </dgm:t>
    </dgm:pt>
    <dgm:pt modelId="{DCE4EC67-9ED1-3649-A477-6CFC7C756FE0}" type="pres">
      <dgm:prSet presAssocID="{6C566059-25C2-9745-8ECA-4D70C8D64E84}" presName="rootText" presStyleLbl="node3" presStyleIdx="0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9D5FFA-C332-A34B-9BFB-0DAD73952DD0}" type="pres">
      <dgm:prSet presAssocID="{6C566059-25C2-9745-8ECA-4D70C8D64E84}" presName="rootConnector" presStyleLbl="node3" presStyleIdx="0" presStyleCnt="27"/>
      <dgm:spPr/>
      <dgm:t>
        <a:bodyPr/>
        <a:lstStyle/>
        <a:p>
          <a:endParaRPr lang="en-US"/>
        </a:p>
      </dgm:t>
    </dgm:pt>
    <dgm:pt modelId="{F6A2BF93-C81B-554C-8404-F5BA2442B498}" type="pres">
      <dgm:prSet presAssocID="{6C566059-25C2-9745-8ECA-4D70C8D64E84}" presName="hierChild4" presStyleCnt="0"/>
      <dgm:spPr/>
      <dgm:t>
        <a:bodyPr/>
        <a:lstStyle/>
        <a:p>
          <a:endParaRPr lang="en-US"/>
        </a:p>
      </dgm:t>
    </dgm:pt>
    <dgm:pt modelId="{4941FCB3-1B7C-8241-9EDB-1B8C3716F895}" type="pres">
      <dgm:prSet presAssocID="{6C566059-25C2-9745-8ECA-4D70C8D64E84}" presName="hierChild5" presStyleCnt="0"/>
      <dgm:spPr/>
      <dgm:t>
        <a:bodyPr/>
        <a:lstStyle/>
        <a:p>
          <a:endParaRPr lang="en-US"/>
        </a:p>
      </dgm:t>
    </dgm:pt>
    <dgm:pt modelId="{FEDE653D-AAC4-F742-AFD0-753969978509}" type="pres">
      <dgm:prSet presAssocID="{3BB252EB-1BF4-1F4A-A18A-82C6AE3E6EEE}" presName="Name37" presStyleLbl="parChTrans1D3" presStyleIdx="1" presStyleCnt="27"/>
      <dgm:spPr/>
      <dgm:t>
        <a:bodyPr/>
        <a:lstStyle/>
        <a:p>
          <a:endParaRPr lang="en-US"/>
        </a:p>
      </dgm:t>
    </dgm:pt>
    <dgm:pt modelId="{340D2584-B172-674D-AC83-567C1294D583}" type="pres">
      <dgm:prSet presAssocID="{45C0013E-B667-A042-983E-CBA3F73444E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E716DD7-D2FA-904E-894D-4E3ADF971CA5}" type="pres">
      <dgm:prSet presAssocID="{45C0013E-B667-A042-983E-CBA3F73444E9}" presName="rootComposite" presStyleCnt="0"/>
      <dgm:spPr/>
      <dgm:t>
        <a:bodyPr/>
        <a:lstStyle/>
        <a:p>
          <a:endParaRPr lang="en-US"/>
        </a:p>
      </dgm:t>
    </dgm:pt>
    <dgm:pt modelId="{BD25C396-19E9-6447-9CE2-F55659936F81}" type="pres">
      <dgm:prSet presAssocID="{45C0013E-B667-A042-983E-CBA3F73444E9}" presName="rootText" presStyleLbl="node3" presStyleIdx="1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5804FF-CA60-5448-9CA1-98099F7D9DD5}" type="pres">
      <dgm:prSet presAssocID="{45C0013E-B667-A042-983E-CBA3F73444E9}" presName="rootConnector" presStyleLbl="node3" presStyleIdx="1" presStyleCnt="27"/>
      <dgm:spPr/>
      <dgm:t>
        <a:bodyPr/>
        <a:lstStyle/>
        <a:p>
          <a:endParaRPr lang="en-US"/>
        </a:p>
      </dgm:t>
    </dgm:pt>
    <dgm:pt modelId="{42D53F0F-4513-EA41-8FA5-86488242EAD1}" type="pres">
      <dgm:prSet presAssocID="{45C0013E-B667-A042-983E-CBA3F73444E9}" presName="hierChild4" presStyleCnt="0"/>
      <dgm:spPr/>
      <dgm:t>
        <a:bodyPr/>
        <a:lstStyle/>
        <a:p>
          <a:endParaRPr lang="en-US"/>
        </a:p>
      </dgm:t>
    </dgm:pt>
    <dgm:pt modelId="{ED61AD26-DC1C-0C4C-AC36-73B593F6135C}" type="pres">
      <dgm:prSet presAssocID="{45C0013E-B667-A042-983E-CBA3F73444E9}" presName="hierChild5" presStyleCnt="0"/>
      <dgm:spPr/>
      <dgm:t>
        <a:bodyPr/>
        <a:lstStyle/>
        <a:p>
          <a:endParaRPr lang="en-US"/>
        </a:p>
      </dgm:t>
    </dgm:pt>
    <dgm:pt modelId="{51F7E328-2D0F-F04B-9C63-8FD3139FDE9E}" type="pres">
      <dgm:prSet presAssocID="{BED45A2A-5BE5-5C4E-B34A-BABA9FA3E76D}" presName="Name37" presStyleLbl="parChTrans1D3" presStyleIdx="2" presStyleCnt="27"/>
      <dgm:spPr/>
      <dgm:t>
        <a:bodyPr/>
        <a:lstStyle/>
        <a:p>
          <a:endParaRPr lang="en-US"/>
        </a:p>
      </dgm:t>
    </dgm:pt>
    <dgm:pt modelId="{D328DC41-16C7-764D-85AB-94DAC06D1ACE}" type="pres">
      <dgm:prSet presAssocID="{F709D36A-0B78-0548-8864-538E5D634E3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DE10C94-DC6C-7747-A13A-6539E757E8B6}" type="pres">
      <dgm:prSet presAssocID="{F709D36A-0B78-0548-8864-538E5D634E37}" presName="rootComposite" presStyleCnt="0"/>
      <dgm:spPr/>
      <dgm:t>
        <a:bodyPr/>
        <a:lstStyle/>
        <a:p>
          <a:endParaRPr lang="en-US"/>
        </a:p>
      </dgm:t>
    </dgm:pt>
    <dgm:pt modelId="{EB8F989F-359E-464E-A7EC-F95DE69A8293}" type="pres">
      <dgm:prSet presAssocID="{F709D36A-0B78-0548-8864-538E5D634E37}" presName="rootText" presStyleLbl="node3" presStyleIdx="2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8D14FE-E75B-634D-AC48-48F1CAE8B547}" type="pres">
      <dgm:prSet presAssocID="{F709D36A-0B78-0548-8864-538E5D634E37}" presName="rootConnector" presStyleLbl="node3" presStyleIdx="2" presStyleCnt="27"/>
      <dgm:spPr/>
      <dgm:t>
        <a:bodyPr/>
        <a:lstStyle/>
        <a:p>
          <a:endParaRPr lang="en-US"/>
        </a:p>
      </dgm:t>
    </dgm:pt>
    <dgm:pt modelId="{BA0CDB49-D62D-FB4C-A3CC-763F7CA99825}" type="pres">
      <dgm:prSet presAssocID="{F709D36A-0B78-0548-8864-538E5D634E37}" presName="hierChild4" presStyleCnt="0"/>
      <dgm:spPr/>
      <dgm:t>
        <a:bodyPr/>
        <a:lstStyle/>
        <a:p>
          <a:endParaRPr lang="en-US"/>
        </a:p>
      </dgm:t>
    </dgm:pt>
    <dgm:pt modelId="{18B4DF37-AC97-0C4F-AF1C-6CA62A576F08}" type="pres">
      <dgm:prSet presAssocID="{F709D36A-0B78-0548-8864-538E5D634E37}" presName="hierChild5" presStyleCnt="0"/>
      <dgm:spPr/>
      <dgm:t>
        <a:bodyPr/>
        <a:lstStyle/>
        <a:p>
          <a:endParaRPr lang="en-US"/>
        </a:p>
      </dgm:t>
    </dgm:pt>
    <dgm:pt modelId="{B00EB140-9842-7A4C-8C3E-0B72281878EF}" type="pres">
      <dgm:prSet presAssocID="{563FC1A9-7D82-D247-A2FF-FB03E4FF327B}" presName="Name37" presStyleLbl="parChTrans1D3" presStyleIdx="3" presStyleCnt="27"/>
      <dgm:spPr/>
      <dgm:t>
        <a:bodyPr/>
        <a:lstStyle/>
        <a:p>
          <a:endParaRPr lang="en-US"/>
        </a:p>
      </dgm:t>
    </dgm:pt>
    <dgm:pt modelId="{A15A3F2C-1771-5A45-A30A-4ED4F6AC9042}" type="pres">
      <dgm:prSet presAssocID="{88921CBA-713B-7445-9939-3FD5C8DCBA9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B7772BD-9705-E640-AAF3-D792AD1AFE48}" type="pres">
      <dgm:prSet presAssocID="{88921CBA-713B-7445-9939-3FD5C8DCBA92}" presName="rootComposite" presStyleCnt="0"/>
      <dgm:spPr/>
      <dgm:t>
        <a:bodyPr/>
        <a:lstStyle/>
        <a:p>
          <a:endParaRPr lang="en-US"/>
        </a:p>
      </dgm:t>
    </dgm:pt>
    <dgm:pt modelId="{20C4F037-6C8B-0A4E-A25B-1E1C9C745495}" type="pres">
      <dgm:prSet presAssocID="{88921CBA-713B-7445-9939-3FD5C8DCBA92}" presName="rootText" presStyleLbl="node3" presStyleIdx="3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BB00EE-70EF-BB47-9DB5-2408497F075E}" type="pres">
      <dgm:prSet presAssocID="{88921CBA-713B-7445-9939-3FD5C8DCBA92}" presName="rootConnector" presStyleLbl="node3" presStyleIdx="3" presStyleCnt="27"/>
      <dgm:spPr/>
      <dgm:t>
        <a:bodyPr/>
        <a:lstStyle/>
        <a:p>
          <a:endParaRPr lang="en-US"/>
        </a:p>
      </dgm:t>
    </dgm:pt>
    <dgm:pt modelId="{68282741-7728-2445-B4B6-DBEFD45E5EF3}" type="pres">
      <dgm:prSet presAssocID="{88921CBA-713B-7445-9939-3FD5C8DCBA92}" presName="hierChild4" presStyleCnt="0"/>
      <dgm:spPr/>
      <dgm:t>
        <a:bodyPr/>
        <a:lstStyle/>
        <a:p>
          <a:endParaRPr lang="en-US"/>
        </a:p>
      </dgm:t>
    </dgm:pt>
    <dgm:pt modelId="{DB221734-0C3B-5D4F-B2EB-6383ABC4F4F1}" type="pres">
      <dgm:prSet presAssocID="{88921CBA-713B-7445-9939-3FD5C8DCBA92}" presName="hierChild5" presStyleCnt="0"/>
      <dgm:spPr/>
      <dgm:t>
        <a:bodyPr/>
        <a:lstStyle/>
        <a:p>
          <a:endParaRPr lang="en-US"/>
        </a:p>
      </dgm:t>
    </dgm:pt>
    <dgm:pt modelId="{8E583F6C-967C-A54B-97A0-AA40F94CE471}" type="pres">
      <dgm:prSet presAssocID="{F5BE8DAC-02A6-A840-B553-359A6C790E76}" presName="Name37" presStyleLbl="parChTrans1D3" presStyleIdx="4" presStyleCnt="27"/>
      <dgm:spPr/>
      <dgm:t>
        <a:bodyPr/>
        <a:lstStyle/>
        <a:p>
          <a:endParaRPr lang="en-US"/>
        </a:p>
      </dgm:t>
    </dgm:pt>
    <dgm:pt modelId="{0817491A-0693-9B4B-BBC8-891C6A96419F}" type="pres">
      <dgm:prSet presAssocID="{529DF6D4-8D58-5440-BBB8-A478BCAEFE2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74ABA74-56F0-7640-A595-D70A22DE48FF}" type="pres">
      <dgm:prSet presAssocID="{529DF6D4-8D58-5440-BBB8-A478BCAEFE29}" presName="rootComposite" presStyleCnt="0"/>
      <dgm:spPr/>
      <dgm:t>
        <a:bodyPr/>
        <a:lstStyle/>
        <a:p>
          <a:endParaRPr lang="en-US"/>
        </a:p>
      </dgm:t>
    </dgm:pt>
    <dgm:pt modelId="{DE9D544C-3840-2046-A3D1-1C3EFDF3A04B}" type="pres">
      <dgm:prSet presAssocID="{529DF6D4-8D58-5440-BBB8-A478BCAEFE29}" presName="rootText" presStyleLbl="node3" presStyleIdx="4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A30645-DDAB-4541-9860-60A1D75BE3C8}" type="pres">
      <dgm:prSet presAssocID="{529DF6D4-8D58-5440-BBB8-A478BCAEFE29}" presName="rootConnector" presStyleLbl="node3" presStyleIdx="4" presStyleCnt="27"/>
      <dgm:spPr/>
      <dgm:t>
        <a:bodyPr/>
        <a:lstStyle/>
        <a:p>
          <a:endParaRPr lang="en-US"/>
        </a:p>
      </dgm:t>
    </dgm:pt>
    <dgm:pt modelId="{BB0BCA9B-7168-5945-B359-784CF21E3C9A}" type="pres">
      <dgm:prSet presAssocID="{529DF6D4-8D58-5440-BBB8-A478BCAEFE29}" presName="hierChild4" presStyleCnt="0"/>
      <dgm:spPr/>
      <dgm:t>
        <a:bodyPr/>
        <a:lstStyle/>
        <a:p>
          <a:endParaRPr lang="en-US"/>
        </a:p>
      </dgm:t>
    </dgm:pt>
    <dgm:pt modelId="{0373EEF1-E388-034C-81B3-0B229BDD2EDB}" type="pres">
      <dgm:prSet presAssocID="{529DF6D4-8D58-5440-BBB8-A478BCAEFE29}" presName="hierChild5" presStyleCnt="0"/>
      <dgm:spPr/>
      <dgm:t>
        <a:bodyPr/>
        <a:lstStyle/>
        <a:p>
          <a:endParaRPr lang="en-US"/>
        </a:p>
      </dgm:t>
    </dgm:pt>
    <dgm:pt modelId="{422B85A0-03B6-0E48-B755-2167F96D0038}" type="pres">
      <dgm:prSet presAssocID="{4C3A2357-0624-2C4D-940B-A5DC90B384CB}" presName="Name37" presStyleLbl="parChTrans1D3" presStyleIdx="5" presStyleCnt="27"/>
      <dgm:spPr/>
      <dgm:t>
        <a:bodyPr/>
        <a:lstStyle/>
        <a:p>
          <a:endParaRPr lang="en-US"/>
        </a:p>
      </dgm:t>
    </dgm:pt>
    <dgm:pt modelId="{25D3E429-B04A-E04E-873C-E3897D18EDBB}" type="pres">
      <dgm:prSet presAssocID="{459D1CE8-C80F-204D-9AF1-2FB2E9377FC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3D144987-723A-0F4E-A325-1CEAE430DDC5}" type="pres">
      <dgm:prSet presAssocID="{459D1CE8-C80F-204D-9AF1-2FB2E9377FC6}" presName="rootComposite" presStyleCnt="0"/>
      <dgm:spPr/>
      <dgm:t>
        <a:bodyPr/>
        <a:lstStyle/>
        <a:p>
          <a:endParaRPr lang="en-US"/>
        </a:p>
      </dgm:t>
    </dgm:pt>
    <dgm:pt modelId="{957BC827-7706-5342-A2EC-C5219A05DD1F}" type="pres">
      <dgm:prSet presAssocID="{459D1CE8-C80F-204D-9AF1-2FB2E9377FC6}" presName="rootText" presStyleLbl="node3" presStyleIdx="5" presStyleCnt="27" custScaleX="219089" custScaleY="121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CCDC7E-58AB-484B-AA6E-B49B4DAB8253}" type="pres">
      <dgm:prSet presAssocID="{459D1CE8-C80F-204D-9AF1-2FB2E9377FC6}" presName="rootConnector" presStyleLbl="node3" presStyleIdx="5" presStyleCnt="27"/>
      <dgm:spPr/>
      <dgm:t>
        <a:bodyPr/>
        <a:lstStyle/>
        <a:p>
          <a:endParaRPr lang="en-US"/>
        </a:p>
      </dgm:t>
    </dgm:pt>
    <dgm:pt modelId="{D7B9F9A3-B548-C945-B7BC-4F46FC906B57}" type="pres">
      <dgm:prSet presAssocID="{459D1CE8-C80F-204D-9AF1-2FB2E9377FC6}" presName="hierChild4" presStyleCnt="0"/>
      <dgm:spPr/>
      <dgm:t>
        <a:bodyPr/>
        <a:lstStyle/>
        <a:p>
          <a:endParaRPr lang="en-US"/>
        </a:p>
      </dgm:t>
    </dgm:pt>
    <dgm:pt modelId="{3010822D-0B4E-3449-868F-1C0AB57DFE28}" type="pres">
      <dgm:prSet presAssocID="{459D1CE8-C80F-204D-9AF1-2FB2E9377FC6}" presName="hierChild5" presStyleCnt="0"/>
      <dgm:spPr/>
      <dgm:t>
        <a:bodyPr/>
        <a:lstStyle/>
        <a:p>
          <a:endParaRPr lang="en-US"/>
        </a:p>
      </dgm:t>
    </dgm:pt>
    <dgm:pt modelId="{85A5A363-DB66-D341-9287-7FE7ECEE3903}" type="pres">
      <dgm:prSet presAssocID="{6EB48737-94C1-BF4A-B803-E1872CE4AEAC}" presName="Name37" presStyleLbl="parChTrans1D3" presStyleIdx="6" presStyleCnt="27"/>
      <dgm:spPr/>
      <dgm:t>
        <a:bodyPr/>
        <a:lstStyle/>
        <a:p>
          <a:endParaRPr lang="en-US"/>
        </a:p>
      </dgm:t>
    </dgm:pt>
    <dgm:pt modelId="{B11921AD-5AD4-A946-AC3A-C633130DD695}" type="pres">
      <dgm:prSet presAssocID="{99FE640A-A5A4-8243-9CA7-891EB975259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CAFD722-E1E9-8742-A1C0-194D85715090}" type="pres">
      <dgm:prSet presAssocID="{99FE640A-A5A4-8243-9CA7-891EB9752592}" presName="rootComposite" presStyleCnt="0"/>
      <dgm:spPr/>
      <dgm:t>
        <a:bodyPr/>
        <a:lstStyle/>
        <a:p>
          <a:endParaRPr lang="en-US"/>
        </a:p>
      </dgm:t>
    </dgm:pt>
    <dgm:pt modelId="{CF450CB6-444C-8043-AE48-EF92A1002DAB}" type="pres">
      <dgm:prSet presAssocID="{99FE640A-A5A4-8243-9CA7-891EB9752592}" presName="rootText" presStyleLbl="node3" presStyleIdx="6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C2EE4A-FBD7-FB4D-91A5-B04C642A28CA}" type="pres">
      <dgm:prSet presAssocID="{99FE640A-A5A4-8243-9CA7-891EB9752592}" presName="rootConnector" presStyleLbl="node3" presStyleIdx="6" presStyleCnt="27"/>
      <dgm:spPr/>
      <dgm:t>
        <a:bodyPr/>
        <a:lstStyle/>
        <a:p>
          <a:endParaRPr lang="en-US"/>
        </a:p>
      </dgm:t>
    </dgm:pt>
    <dgm:pt modelId="{043EF9D8-94FD-5C45-9898-CCBB46FB667C}" type="pres">
      <dgm:prSet presAssocID="{99FE640A-A5A4-8243-9CA7-891EB9752592}" presName="hierChild4" presStyleCnt="0"/>
      <dgm:spPr/>
      <dgm:t>
        <a:bodyPr/>
        <a:lstStyle/>
        <a:p>
          <a:endParaRPr lang="en-US"/>
        </a:p>
      </dgm:t>
    </dgm:pt>
    <dgm:pt modelId="{0C42F574-2F96-054B-9ACA-AFB5AA8F3092}" type="pres">
      <dgm:prSet presAssocID="{99FE640A-A5A4-8243-9CA7-891EB9752592}" presName="hierChild5" presStyleCnt="0"/>
      <dgm:spPr/>
      <dgm:t>
        <a:bodyPr/>
        <a:lstStyle/>
        <a:p>
          <a:endParaRPr lang="en-US"/>
        </a:p>
      </dgm:t>
    </dgm:pt>
    <dgm:pt modelId="{5BEF0579-1D56-FD45-A581-5F2B3E6E9BA2}" type="pres">
      <dgm:prSet presAssocID="{F19C1F59-7571-F34F-BCEA-F3D5F9C44BE6}" presName="Name37" presStyleLbl="parChTrans1D3" presStyleIdx="7" presStyleCnt="27"/>
      <dgm:spPr/>
      <dgm:t>
        <a:bodyPr/>
        <a:lstStyle/>
        <a:p>
          <a:endParaRPr lang="en-US"/>
        </a:p>
      </dgm:t>
    </dgm:pt>
    <dgm:pt modelId="{16F55423-DD1F-2347-AE4E-4FC08ECBC529}" type="pres">
      <dgm:prSet presAssocID="{EB9E7EB5-84FF-8241-8625-F46482C9DA1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7F9F2AE-C3A9-B640-BCCF-762BB8F055C6}" type="pres">
      <dgm:prSet presAssocID="{EB9E7EB5-84FF-8241-8625-F46482C9DA1D}" presName="rootComposite" presStyleCnt="0"/>
      <dgm:spPr/>
      <dgm:t>
        <a:bodyPr/>
        <a:lstStyle/>
        <a:p>
          <a:endParaRPr lang="en-US"/>
        </a:p>
      </dgm:t>
    </dgm:pt>
    <dgm:pt modelId="{C9EA7069-97CB-F54C-AE95-9F92C7EBC61F}" type="pres">
      <dgm:prSet presAssocID="{EB9E7EB5-84FF-8241-8625-F46482C9DA1D}" presName="rootText" presStyleLbl="node3" presStyleIdx="7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644027-8E36-ED41-8660-652CFDEE7529}" type="pres">
      <dgm:prSet presAssocID="{EB9E7EB5-84FF-8241-8625-F46482C9DA1D}" presName="rootConnector" presStyleLbl="node3" presStyleIdx="7" presStyleCnt="27"/>
      <dgm:spPr/>
      <dgm:t>
        <a:bodyPr/>
        <a:lstStyle/>
        <a:p>
          <a:endParaRPr lang="en-US"/>
        </a:p>
      </dgm:t>
    </dgm:pt>
    <dgm:pt modelId="{5E774E27-0F50-AA45-98EF-0BFA05CFDC97}" type="pres">
      <dgm:prSet presAssocID="{EB9E7EB5-84FF-8241-8625-F46482C9DA1D}" presName="hierChild4" presStyleCnt="0"/>
      <dgm:spPr/>
      <dgm:t>
        <a:bodyPr/>
        <a:lstStyle/>
        <a:p>
          <a:endParaRPr lang="en-US"/>
        </a:p>
      </dgm:t>
    </dgm:pt>
    <dgm:pt modelId="{03E3B1F8-E071-B441-B013-9A87B1E9E8F0}" type="pres">
      <dgm:prSet presAssocID="{EB9E7EB5-84FF-8241-8625-F46482C9DA1D}" presName="hierChild5" presStyleCnt="0"/>
      <dgm:spPr/>
      <dgm:t>
        <a:bodyPr/>
        <a:lstStyle/>
        <a:p>
          <a:endParaRPr lang="en-US"/>
        </a:p>
      </dgm:t>
    </dgm:pt>
    <dgm:pt modelId="{6D8A13AA-9100-EB41-AB2A-A33E8F913EDC}" type="pres">
      <dgm:prSet presAssocID="{54949C3D-6CE4-6344-8AB2-19E21ABDEEAB}" presName="Name37" presStyleLbl="parChTrans1D3" presStyleIdx="8" presStyleCnt="27"/>
      <dgm:spPr/>
      <dgm:t>
        <a:bodyPr/>
        <a:lstStyle/>
        <a:p>
          <a:endParaRPr lang="en-US"/>
        </a:p>
      </dgm:t>
    </dgm:pt>
    <dgm:pt modelId="{45BAD784-A86B-CB45-8C6B-ADCB6F86416B}" type="pres">
      <dgm:prSet presAssocID="{2275FE3A-4F1F-F240-9426-C3343261BD7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39C429F-B0E0-D849-AAB0-4CFFC65C8BD1}" type="pres">
      <dgm:prSet presAssocID="{2275FE3A-4F1F-F240-9426-C3343261BD75}" presName="rootComposite" presStyleCnt="0"/>
      <dgm:spPr/>
      <dgm:t>
        <a:bodyPr/>
        <a:lstStyle/>
        <a:p>
          <a:endParaRPr lang="en-US"/>
        </a:p>
      </dgm:t>
    </dgm:pt>
    <dgm:pt modelId="{5C5F0E2F-14A0-654A-9BBB-EF9EFFEA4D10}" type="pres">
      <dgm:prSet presAssocID="{2275FE3A-4F1F-F240-9426-C3343261BD75}" presName="rootText" presStyleLbl="node3" presStyleIdx="8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1CB24F-3DD2-FB4D-8BDF-FD0458DA0D22}" type="pres">
      <dgm:prSet presAssocID="{2275FE3A-4F1F-F240-9426-C3343261BD75}" presName="rootConnector" presStyleLbl="node3" presStyleIdx="8" presStyleCnt="27"/>
      <dgm:spPr/>
      <dgm:t>
        <a:bodyPr/>
        <a:lstStyle/>
        <a:p>
          <a:endParaRPr lang="en-US"/>
        </a:p>
      </dgm:t>
    </dgm:pt>
    <dgm:pt modelId="{68E2DC43-EB47-E241-AD5A-73D5738181B1}" type="pres">
      <dgm:prSet presAssocID="{2275FE3A-4F1F-F240-9426-C3343261BD75}" presName="hierChild4" presStyleCnt="0"/>
      <dgm:spPr/>
      <dgm:t>
        <a:bodyPr/>
        <a:lstStyle/>
        <a:p>
          <a:endParaRPr lang="en-US"/>
        </a:p>
      </dgm:t>
    </dgm:pt>
    <dgm:pt modelId="{CD3E81EA-C903-5D43-B1B6-9FFBFE730D74}" type="pres">
      <dgm:prSet presAssocID="{2275FE3A-4F1F-F240-9426-C3343261BD75}" presName="hierChild5" presStyleCnt="0"/>
      <dgm:spPr/>
      <dgm:t>
        <a:bodyPr/>
        <a:lstStyle/>
        <a:p>
          <a:endParaRPr lang="en-US"/>
        </a:p>
      </dgm:t>
    </dgm:pt>
    <dgm:pt modelId="{77ABC54A-218E-564E-A4D5-A2C1C73939B6}" type="pres">
      <dgm:prSet presAssocID="{249F6386-F4C1-7746-AEE3-B8A1C54F9EFB}" presName="Name37" presStyleLbl="parChTrans1D3" presStyleIdx="9" presStyleCnt="27"/>
      <dgm:spPr/>
      <dgm:t>
        <a:bodyPr/>
        <a:lstStyle/>
        <a:p>
          <a:endParaRPr lang="en-US"/>
        </a:p>
      </dgm:t>
    </dgm:pt>
    <dgm:pt modelId="{EDDB3CA5-D8C5-8943-949E-F5D291D06EB6}" type="pres">
      <dgm:prSet presAssocID="{EF0B6555-609E-874B-AA7B-01867E398E5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7EEA350-B72F-0446-9A02-C94BB4E10C73}" type="pres">
      <dgm:prSet presAssocID="{EF0B6555-609E-874B-AA7B-01867E398E58}" presName="rootComposite" presStyleCnt="0"/>
      <dgm:spPr/>
      <dgm:t>
        <a:bodyPr/>
        <a:lstStyle/>
        <a:p>
          <a:endParaRPr lang="en-US"/>
        </a:p>
      </dgm:t>
    </dgm:pt>
    <dgm:pt modelId="{8A73C8BD-34EC-1245-BBBB-5AB61A32545A}" type="pres">
      <dgm:prSet presAssocID="{EF0B6555-609E-874B-AA7B-01867E398E58}" presName="rootText" presStyleLbl="node3" presStyleIdx="9" presStyleCnt="27" custScaleX="217248" custScaleY="1499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973C30-498D-3243-AF96-BF6CD5E84C23}" type="pres">
      <dgm:prSet presAssocID="{EF0B6555-609E-874B-AA7B-01867E398E58}" presName="rootConnector" presStyleLbl="node3" presStyleIdx="9" presStyleCnt="27"/>
      <dgm:spPr/>
      <dgm:t>
        <a:bodyPr/>
        <a:lstStyle/>
        <a:p>
          <a:endParaRPr lang="en-US"/>
        </a:p>
      </dgm:t>
    </dgm:pt>
    <dgm:pt modelId="{3AFF4D3D-1CA1-D648-B8AC-283DD1F381F8}" type="pres">
      <dgm:prSet presAssocID="{EF0B6555-609E-874B-AA7B-01867E398E58}" presName="hierChild4" presStyleCnt="0"/>
      <dgm:spPr/>
      <dgm:t>
        <a:bodyPr/>
        <a:lstStyle/>
        <a:p>
          <a:endParaRPr lang="en-US"/>
        </a:p>
      </dgm:t>
    </dgm:pt>
    <dgm:pt modelId="{4D238C84-AFB5-B54B-ACDB-AD7D241BFBE4}" type="pres">
      <dgm:prSet presAssocID="{EF0B6555-609E-874B-AA7B-01867E398E58}" presName="hierChild5" presStyleCnt="0"/>
      <dgm:spPr/>
      <dgm:t>
        <a:bodyPr/>
        <a:lstStyle/>
        <a:p>
          <a:endParaRPr lang="en-US"/>
        </a:p>
      </dgm:t>
    </dgm:pt>
    <dgm:pt modelId="{B9C02F40-CB61-BC4B-9521-F646A04274FA}" type="pres">
      <dgm:prSet presAssocID="{35B7C682-77E7-3341-827D-81815C89191C}" presName="hierChild5" presStyleCnt="0"/>
      <dgm:spPr/>
      <dgm:t>
        <a:bodyPr/>
        <a:lstStyle/>
        <a:p>
          <a:endParaRPr lang="en-US"/>
        </a:p>
      </dgm:t>
    </dgm:pt>
    <dgm:pt modelId="{381C15F1-5977-BC47-98EC-4AF389FE7270}" type="pres">
      <dgm:prSet presAssocID="{86C69870-B8F0-3B4F-9FDF-6687D77B68A0}" presName="Name37" presStyleLbl="parChTrans1D2" presStyleIdx="1" presStyleCnt="7"/>
      <dgm:spPr/>
      <dgm:t>
        <a:bodyPr/>
        <a:lstStyle/>
        <a:p>
          <a:endParaRPr lang="en-US"/>
        </a:p>
      </dgm:t>
    </dgm:pt>
    <dgm:pt modelId="{F0195643-FFD1-0743-A286-86DBB0E6BCE2}" type="pres">
      <dgm:prSet presAssocID="{3DAEA41A-E2AC-B84D-A42A-4594D36300F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2E312E-CD5B-2548-89D1-D0AFC8D847D7}" type="pres">
      <dgm:prSet presAssocID="{3DAEA41A-E2AC-B84D-A42A-4594D36300F9}" presName="rootComposite" presStyleCnt="0"/>
      <dgm:spPr/>
      <dgm:t>
        <a:bodyPr/>
        <a:lstStyle/>
        <a:p>
          <a:endParaRPr lang="en-US"/>
        </a:p>
      </dgm:t>
    </dgm:pt>
    <dgm:pt modelId="{6012BEC6-1253-A246-A33F-A2DD26B984B4}" type="pres">
      <dgm:prSet presAssocID="{3DAEA41A-E2AC-B84D-A42A-4594D36300F9}" presName="rootText" presStyleLbl="node2" presStyleIdx="1" presStyleCnt="7" custScaleX="245160" custScaleY="1088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DFB7AC-A01E-0940-A72E-EF9D4A401C59}" type="pres">
      <dgm:prSet presAssocID="{3DAEA41A-E2AC-B84D-A42A-4594D36300F9}" presName="rootConnector" presStyleLbl="node2" presStyleIdx="1" presStyleCnt="7"/>
      <dgm:spPr/>
      <dgm:t>
        <a:bodyPr/>
        <a:lstStyle/>
        <a:p>
          <a:endParaRPr lang="en-US"/>
        </a:p>
      </dgm:t>
    </dgm:pt>
    <dgm:pt modelId="{74AF6046-7A17-884E-A324-2F9B362C9828}" type="pres">
      <dgm:prSet presAssocID="{3DAEA41A-E2AC-B84D-A42A-4594D36300F9}" presName="hierChild4" presStyleCnt="0"/>
      <dgm:spPr/>
      <dgm:t>
        <a:bodyPr/>
        <a:lstStyle/>
        <a:p>
          <a:endParaRPr lang="en-US"/>
        </a:p>
      </dgm:t>
    </dgm:pt>
    <dgm:pt modelId="{FA11F18C-3B76-7144-860C-D0EAADE21126}" type="pres">
      <dgm:prSet presAssocID="{3DAEA41A-E2AC-B84D-A42A-4594D36300F9}" presName="hierChild5" presStyleCnt="0"/>
      <dgm:spPr/>
      <dgm:t>
        <a:bodyPr/>
        <a:lstStyle/>
        <a:p>
          <a:endParaRPr lang="en-US"/>
        </a:p>
      </dgm:t>
    </dgm:pt>
    <dgm:pt modelId="{B2BF8EAB-8A19-5247-A781-EB9F26B6835B}" type="pres">
      <dgm:prSet presAssocID="{32AE95D6-CC8D-DA4B-8070-845FAFA1AA30}" presName="hierChild3" presStyleCnt="0"/>
      <dgm:spPr/>
      <dgm:t>
        <a:bodyPr/>
        <a:lstStyle/>
        <a:p>
          <a:endParaRPr lang="en-US"/>
        </a:p>
      </dgm:t>
    </dgm:pt>
    <dgm:pt modelId="{D9948913-A0E4-434D-A0DC-670E2986E7C7}" type="pres">
      <dgm:prSet presAssocID="{C6637240-8AB6-464C-88C7-0021561E8D3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F398D0-A72A-5A48-AF35-96F1C45D6CC0}" type="pres">
      <dgm:prSet presAssocID="{C6637240-8AB6-464C-88C7-0021561E8D33}" presName="rootComposite1" presStyleCnt="0"/>
      <dgm:spPr/>
      <dgm:t>
        <a:bodyPr/>
        <a:lstStyle/>
        <a:p>
          <a:endParaRPr lang="en-US"/>
        </a:p>
      </dgm:t>
    </dgm:pt>
    <dgm:pt modelId="{53A33A9A-2683-4946-ADAB-160432BD72AD}" type="pres">
      <dgm:prSet presAssocID="{C6637240-8AB6-464C-88C7-0021561E8D33}" presName="rootText1" presStyleLbl="node0" presStyleIdx="1" presStyleCnt="2" custScaleX="313445" custScaleY="179684" custLinFactY="-59683" custLinFactNeighborX="-665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B6C4E0-4E0F-0A4D-9E9D-B8791E0B8102}" type="pres">
      <dgm:prSet presAssocID="{C6637240-8AB6-464C-88C7-0021561E8D3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7C4CA59-E752-164E-9662-B5567494420E}" type="pres">
      <dgm:prSet presAssocID="{C6637240-8AB6-464C-88C7-0021561E8D33}" presName="hierChild2" presStyleCnt="0"/>
      <dgm:spPr/>
      <dgm:t>
        <a:bodyPr/>
        <a:lstStyle/>
        <a:p>
          <a:endParaRPr lang="en-US"/>
        </a:p>
      </dgm:t>
    </dgm:pt>
    <dgm:pt modelId="{AEE9D054-2A48-3643-9996-45D5221562BB}" type="pres">
      <dgm:prSet presAssocID="{E43AE8CA-05C9-2341-8D90-8AADADCB7789}" presName="Name37" presStyleLbl="parChTrans1D2" presStyleIdx="2" presStyleCnt="7"/>
      <dgm:spPr/>
      <dgm:t>
        <a:bodyPr/>
        <a:lstStyle/>
        <a:p>
          <a:endParaRPr lang="en-US"/>
        </a:p>
      </dgm:t>
    </dgm:pt>
    <dgm:pt modelId="{5E7551FE-68FD-A84E-BC7E-ED0736473068}" type="pres">
      <dgm:prSet presAssocID="{5A2BEE72-4B71-6248-B6C5-B46CB1A79F8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4121709-07CF-8641-9204-14CFADB503E9}" type="pres">
      <dgm:prSet presAssocID="{5A2BEE72-4B71-6248-B6C5-B46CB1A79F88}" presName="rootComposite" presStyleCnt="0"/>
      <dgm:spPr/>
      <dgm:t>
        <a:bodyPr/>
        <a:lstStyle/>
        <a:p>
          <a:endParaRPr lang="en-US"/>
        </a:p>
      </dgm:t>
    </dgm:pt>
    <dgm:pt modelId="{F8632A37-E5F3-DE46-A105-1F98A56A3D44}" type="pres">
      <dgm:prSet presAssocID="{5A2BEE72-4B71-6248-B6C5-B46CB1A79F88}" presName="rootText" presStyleLbl="node2" presStyleIdx="2" presStyleCnt="7" custScaleX="226978" custScaleY="133288" custLinFactNeighborX="62348" custLinFactNeighborY="-2149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845AEA-D422-DD4B-B839-7C12486EFFF5}" type="pres">
      <dgm:prSet presAssocID="{5A2BEE72-4B71-6248-B6C5-B46CB1A79F88}" presName="rootConnector" presStyleLbl="node2" presStyleIdx="2" presStyleCnt="7"/>
      <dgm:spPr/>
      <dgm:t>
        <a:bodyPr/>
        <a:lstStyle/>
        <a:p>
          <a:endParaRPr lang="en-US"/>
        </a:p>
      </dgm:t>
    </dgm:pt>
    <dgm:pt modelId="{261D048A-198E-9A41-BA7C-B6CF225BDB94}" type="pres">
      <dgm:prSet presAssocID="{5A2BEE72-4B71-6248-B6C5-B46CB1A79F88}" presName="hierChild4" presStyleCnt="0"/>
      <dgm:spPr/>
      <dgm:t>
        <a:bodyPr/>
        <a:lstStyle/>
        <a:p>
          <a:endParaRPr lang="en-US"/>
        </a:p>
      </dgm:t>
    </dgm:pt>
    <dgm:pt modelId="{A67EE5FA-9EB3-7440-8E5E-19B1A2AA0C6F}" type="pres">
      <dgm:prSet presAssocID="{5309229D-DD1C-A441-AE9A-22AD9B79CB98}" presName="Name37" presStyleLbl="parChTrans1D3" presStyleIdx="10" presStyleCnt="27"/>
      <dgm:spPr/>
      <dgm:t>
        <a:bodyPr/>
        <a:lstStyle/>
        <a:p>
          <a:endParaRPr lang="en-US"/>
        </a:p>
      </dgm:t>
    </dgm:pt>
    <dgm:pt modelId="{F7C4B086-3E7B-864B-AB65-C73D21879C6C}" type="pres">
      <dgm:prSet presAssocID="{BC5C6913-C3A8-2748-BDC2-875E54AF66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8428D6E-2FF9-4B45-9BAC-67F100A3A603}" type="pres">
      <dgm:prSet presAssocID="{BC5C6913-C3A8-2748-BDC2-875E54AF66CC}" presName="rootComposite" presStyleCnt="0"/>
      <dgm:spPr/>
      <dgm:t>
        <a:bodyPr/>
        <a:lstStyle/>
        <a:p>
          <a:endParaRPr lang="en-US"/>
        </a:p>
      </dgm:t>
    </dgm:pt>
    <dgm:pt modelId="{1DDA0B43-7C5C-2B4E-9765-BA91140E9867}" type="pres">
      <dgm:prSet presAssocID="{BC5C6913-C3A8-2748-BDC2-875E54AF66CC}" presName="rootText" presStyleLbl="node3" presStyleIdx="10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BE5564-7D81-5B44-969C-3A31CDC146CA}" type="pres">
      <dgm:prSet presAssocID="{BC5C6913-C3A8-2748-BDC2-875E54AF66CC}" presName="rootConnector" presStyleLbl="node3" presStyleIdx="10" presStyleCnt="27"/>
      <dgm:spPr/>
      <dgm:t>
        <a:bodyPr/>
        <a:lstStyle/>
        <a:p>
          <a:endParaRPr lang="en-US"/>
        </a:p>
      </dgm:t>
    </dgm:pt>
    <dgm:pt modelId="{904A70A6-D1BE-3D45-A51A-732DDD881DB0}" type="pres">
      <dgm:prSet presAssocID="{BC5C6913-C3A8-2748-BDC2-875E54AF66CC}" presName="hierChild4" presStyleCnt="0"/>
      <dgm:spPr/>
      <dgm:t>
        <a:bodyPr/>
        <a:lstStyle/>
        <a:p>
          <a:endParaRPr lang="en-US"/>
        </a:p>
      </dgm:t>
    </dgm:pt>
    <dgm:pt modelId="{37A7E9F8-2293-A34B-A7F7-728D8318A94E}" type="pres">
      <dgm:prSet presAssocID="{BC5C6913-C3A8-2748-BDC2-875E54AF66CC}" presName="hierChild5" presStyleCnt="0"/>
      <dgm:spPr/>
      <dgm:t>
        <a:bodyPr/>
        <a:lstStyle/>
        <a:p>
          <a:endParaRPr lang="en-US"/>
        </a:p>
      </dgm:t>
    </dgm:pt>
    <dgm:pt modelId="{4F85461C-DD55-4841-AB3E-4F1D2552BA3F}" type="pres">
      <dgm:prSet presAssocID="{27313608-D2E9-BD41-95BA-69AADA42D44D}" presName="Name37" presStyleLbl="parChTrans1D3" presStyleIdx="11" presStyleCnt="27"/>
      <dgm:spPr/>
      <dgm:t>
        <a:bodyPr/>
        <a:lstStyle/>
        <a:p>
          <a:endParaRPr lang="en-US"/>
        </a:p>
      </dgm:t>
    </dgm:pt>
    <dgm:pt modelId="{DE993048-157A-7549-BC4C-9871E06DD89E}" type="pres">
      <dgm:prSet presAssocID="{D906A987-4A71-944D-8714-3BC680FCFE5E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C282AD57-3AA5-F14C-89C3-52BFB41D719F}" type="pres">
      <dgm:prSet presAssocID="{D906A987-4A71-944D-8714-3BC680FCFE5E}" presName="rootComposite" presStyleCnt="0"/>
      <dgm:spPr/>
      <dgm:t>
        <a:bodyPr/>
        <a:lstStyle/>
        <a:p>
          <a:endParaRPr lang="en-US"/>
        </a:p>
      </dgm:t>
    </dgm:pt>
    <dgm:pt modelId="{6926A12E-DA6D-2C40-97F0-629FD9EC6E94}" type="pres">
      <dgm:prSet presAssocID="{D906A987-4A71-944D-8714-3BC680FCFE5E}" presName="rootText" presStyleLbl="node3" presStyleIdx="11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A0E740-D2F8-2747-B9D6-25A4FABAAD16}" type="pres">
      <dgm:prSet presAssocID="{D906A987-4A71-944D-8714-3BC680FCFE5E}" presName="rootConnector" presStyleLbl="node3" presStyleIdx="11" presStyleCnt="27"/>
      <dgm:spPr/>
      <dgm:t>
        <a:bodyPr/>
        <a:lstStyle/>
        <a:p>
          <a:endParaRPr lang="en-US"/>
        </a:p>
      </dgm:t>
    </dgm:pt>
    <dgm:pt modelId="{80D9758A-6FF2-3941-8402-5BF3A374F4EE}" type="pres">
      <dgm:prSet presAssocID="{D906A987-4A71-944D-8714-3BC680FCFE5E}" presName="hierChild4" presStyleCnt="0"/>
      <dgm:spPr/>
      <dgm:t>
        <a:bodyPr/>
        <a:lstStyle/>
        <a:p>
          <a:endParaRPr lang="en-US"/>
        </a:p>
      </dgm:t>
    </dgm:pt>
    <dgm:pt modelId="{3319820E-5F1C-2A40-98B9-98F7F48B4511}" type="pres">
      <dgm:prSet presAssocID="{D906A987-4A71-944D-8714-3BC680FCFE5E}" presName="hierChild5" presStyleCnt="0"/>
      <dgm:spPr/>
      <dgm:t>
        <a:bodyPr/>
        <a:lstStyle/>
        <a:p>
          <a:endParaRPr lang="en-US"/>
        </a:p>
      </dgm:t>
    </dgm:pt>
    <dgm:pt modelId="{3A06E8AD-648B-BA42-BD03-5FD363202751}" type="pres">
      <dgm:prSet presAssocID="{B169AAC1-4171-EE40-BC5D-895E3857C633}" presName="Name37" presStyleLbl="parChTrans1D3" presStyleIdx="12" presStyleCnt="27"/>
      <dgm:spPr/>
      <dgm:t>
        <a:bodyPr/>
        <a:lstStyle/>
        <a:p>
          <a:endParaRPr lang="en-US"/>
        </a:p>
      </dgm:t>
    </dgm:pt>
    <dgm:pt modelId="{36044B99-B88D-944E-A32A-C0F04066BF34}" type="pres">
      <dgm:prSet presAssocID="{6D66B551-3642-D044-A780-9FBF348BA7A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F6EB0C2-AFD4-984F-8AA7-4AF34073AF01}" type="pres">
      <dgm:prSet presAssocID="{6D66B551-3642-D044-A780-9FBF348BA7A7}" presName="rootComposite" presStyleCnt="0"/>
      <dgm:spPr/>
      <dgm:t>
        <a:bodyPr/>
        <a:lstStyle/>
        <a:p>
          <a:endParaRPr lang="en-US"/>
        </a:p>
      </dgm:t>
    </dgm:pt>
    <dgm:pt modelId="{094D0FA4-E055-C840-BC67-97EA5B8803E1}" type="pres">
      <dgm:prSet presAssocID="{6D66B551-3642-D044-A780-9FBF348BA7A7}" presName="rootText" presStyleLbl="node3" presStyleIdx="12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7C62ED-81BB-6948-9ADB-136528A9C30C}" type="pres">
      <dgm:prSet presAssocID="{6D66B551-3642-D044-A780-9FBF348BA7A7}" presName="rootConnector" presStyleLbl="node3" presStyleIdx="12" presStyleCnt="27"/>
      <dgm:spPr/>
      <dgm:t>
        <a:bodyPr/>
        <a:lstStyle/>
        <a:p>
          <a:endParaRPr lang="en-US"/>
        </a:p>
      </dgm:t>
    </dgm:pt>
    <dgm:pt modelId="{D6648A82-B50C-0C4F-8674-CDB8CF2FADF0}" type="pres">
      <dgm:prSet presAssocID="{6D66B551-3642-D044-A780-9FBF348BA7A7}" presName="hierChild4" presStyleCnt="0"/>
      <dgm:spPr/>
      <dgm:t>
        <a:bodyPr/>
        <a:lstStyle/>
        <a:p>
          <a:endParaRPr lang="en-US"/>
        </a:p>
      </dgm:t>
    </dgm:pt>
    <dgm:pt modelId="{7E6045B9-AA4A-5B45-A1DE-6E94D46DD372}" type="pres">
      <dgm:prSet presAssocID="{6D66B551-3642-D044-A780-9FBF348BA7A7}" presName="hierChild5" presStyleCnt="0"/>
      <dgm:spPr/>
      <dgm:t>
        <a:bodyPr/>
        <a:lstStyle/>
        <a:p>
          <a:endParaRPr lang="en-US"/>
        </a:p>
      </dgm:t>
    </dgm:pt>
    <dgm:pt modelId="{8EA449BA-F26F-C94D-8C03-50A830D37426}" type="pres">
      <dgm:prSet presAssocID="{CC49B233-D7B3-B14D-9292-8B15678AEC74}" presName="Name37" presStyleLbl="parChTrans1D3" presStyleIdx="13" presStyleCnt="27"/>
      <dgm:spPr/>
      <dgm:t>
        <a:bodyPr/>
        <a:lstStyle/>
        <a:p>
          <a:endParaRPr lang="en-US"/>
        </a:p>
      </dgm:t>
    </dgm:pt>
    <dgm:pt modelId="{BF006BF8-DD2F-0644-9B1E-4554AB03649C}" type="pres">
      <dgm:prSet presAssocID="{E3C65779-ACA2-C743-A32F-3E2B576DE63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C65DA86-CAD2-804B-9041-622BA0A38E28}" type="pres">
      <dgm:prSet presAssocID="{E3C65779-ACA2-C743-A32F-3E2B576DE632}" presName="rootComposite" presStyleCnt="0"/>
      <dgm:spPr/>
      <dgm:t>
        <a:bodyPr/>
        <a:lstStyle/>
        <a:p>
          <a:endParaRPr lang="en-US"/>
        </a:p>
      </dgm:t>
    </dgm:pt>
    <dgm:pt modelId="{657FD989-B659-B141-9457-C40246F06782}" type="pres">
      <dgm:prSet presAssocID="{E3C65779-ACA2-C743-A32F-3E2B576DE632}" presName="rootText" presStyleLbl="node3" presStyleIdx="13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C6B62A-7DFB-0443-BF93-552E3A9E7A9B}" type="pres">
      <dgm:prSet presAssocID="{E3C65779-ACA2-C743-A32F-3E2B576DE632}" presName="rootConnector" presStyleLbl="node3" presStyleIdx="13" presStyleCnt="27"/>
      <dgm:spPr/>
      <dgm:t>
        <a:bodyPr/>
        <a:lstStyle/>
        <a:p>
          <a:endParaRPr lang="en-US"/>
        </a:p>
      </dgm:t>
    </dgm:pt>
    <dgm:pt modelId="{559B38F3-F9D5-3049-9B73-84AEDB681F60}" type="pres">
      <dgm:prSet presAssocID="{E3C65779-ACA2-C743-A32F-3E2B576DE632}" presName="hierChild4" presStyleCnt="0"/>
      <dgm:spPr/>
      <dgm:t>
        <a:bodyPr/>
        <a:lstStyle/>
        <a:p>
          <a:endParaRPr lang="en-US"/>
        </a:p>
      </dgm:t>
    </dgm:pt>
    <dgm:pt modelId="{B9AE5C98-3B71-B940-A230-D20DF08406E3}" type="pres">
      <dgm:prSet presAssocID="{E3C65779-ACA2-C743-A32F-3E2B576DE632}" presName="hierChild5" presStyleCnt="0"/>
      <dgm:spPr/>
      <dgm:t>
        <a:bodyPr/>
        <a:lstStyle/>
        <a:p>
          <a:endParaRPr lang="en-US"/>
        </a:p>
      </dgm:t>
    </dgm:pt>
    <dgm:pt modelId="{0BDB4C4A-9506-B346-8A99-B61704655B67}" type="pres">
      <dgm:prSet presAssocID="{982CEC85-D2D3-974B-B606-0D6C44A6CB8A}" presName="Name37" presStyleLbl="parChTrans1D3" presStyleIdx="14" presStyleCnt="27"/>
      <dgm:spPr/>
      <dgm:t>
        <a:bodyPr/>
        <a:lstStyle/>
        <a:p>
          <a:endParaRPr lang="en-US"/>
        </a:p>
      </dgm:t>
    </dgm:pt>
    <dgm:pt modelId="{7E410698-3472-9942-87DB-5D03954EBC13}" type="pres">
      <dgm:prSet presAssocID="{346BF6CC-0238-804F-AE9B-243EAD8215F7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FE3A320-CBC4-AA46-86EB-64FA29E889DF}" type="pres">
      <dgm:prSet presAssocID="{346BF6CC-0238-804F-AE9B-243EAD8215F7}" presName="rootComposite" presStyleCnt="0"/>
      <dgm:spPr/>
      <dgm:t>
        <a:bodyPr/>
        <a:lstStyle/>
        <a:p>
          <a:endParaRPr lang="en-US"/>
        </a:p>
      </dgm:t>
    </dgm:pt>
    <dgm:pt modelId="{468264D0-98CE-DF4A-93C5-20DA5CE5D01A}" type="pres">
      <dgm:prSet presAssocID="{346BF6CC-0238-804F-AE9B-243EAD8215F7}" presName="rootText" presStyleLbl="node3" presStyleIdx="14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7A3A24-013F-5647-A518-67B3765AA1FF}" type="pres">
      <dgm:prSet presAssocID="{346BF6CC-0238-804F-AE9B-243EAD8215F7}" presName="rootConnector" presStyleLbl="node3" presStyleIdx="14" presStyleCnt="27"/>
      <dgm:spPr/>
      <dgm:t>
        <a:bodyPr/>
        <a:lstStyle/>
        <a:p>
          <a:endParaRPr lang="en-US"/>
        </a:p>
      </dgm:t>
    </dgm:pt>
    <dgm:pt modelId="{7554F543-B781-3D47-BB38-0968CB7AE90D}" type="pres">
      <dgm:prSet presAssocID="{346BF6CC-0238-804F-AE9B-243EAD8215F7}" presName="hierChild4" presStyleCnt="0"/>
      <dgm:spPr/>
      <dgm:t>
        <a:bodyPr/>
        <a:lstStyle/>
        <a:p>
          <a:endParaRPr lang="en-US"/>
        </a:p>
      </dgm:t>
    </dgm:pt>
    <dgm:pt modelId="{D5550BFF-C11B-7C4E-A6A2-F1FD0AC6C8B1}" type="pres">
      <dgm:prSet presAssocID="{346BF6CC-0238-804F-AE9B-243EAD8215F7}" presName="hierChild5" presStyleCnt="0"/>
      <dgm:spPr/>
      <dgm:t>
        <a:bodyPr/>
        <a:lstStyle/>
        <a:p>
          <a:endParaRPr lang="en-US"/>
        </a:p>
      </dgm:t>
    </dgm:pt>
    <dgm:pt modelId="{5FA89528-D57F-AC43-8D0E-8BB3BE91E960}" type="pres">
      <dgm:prSet presAssocID="{E8685F31-E018-6141-8FAE-651AA853E49E}" presName="Name37" presStyleLbl="parChTrans1D3" presStyleIdx="15" presStyleCnt="27"/>
      <dgm:spPr/>
      <dgm:t>
        <a:bodyPr/>
        <a:lstStyle/>
        <a:p>
          <a:endParaRPr lang="en-US"/>
        </a:p>
      </dgm:t>
    </dgm:pt>
    <dgm:pt modelId="{497EE166-2ED3-A34E-874E-20841CBDB50C}" type="pres">
      <dgm:prSet presAssocID="{80EBDC3D-03B1-BB4C-B17F-2D884F57F2D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D4487225-1B81-0E4A-8853-BC285791126C}" type="pres">
      <dgm:prSet presAssocID="{80EBDC3D-03B1-BB4C-B17F-2D884F57F2DC}" presName="rootComposite" presStyleCnt="0"/>
      <dgm:spPr/>
      <dgm:t>
        <a:bodyPr/>
        <a:lstStyle/>
        <a:p>
          <a:endParaRPr lang="en-US"/>
        </a:p>
      </dgm:t>
    </dgm:pt>
    <dgm:pt modelId="{766E3741-E522-9C45-A2B1-53E80CF588B2}" type="pres">
      <dgm:prSet presAssocID="{80EBDC3D-03B1-BB4C-B17F-2D884F57F2DC}" presName="rootText" presStyleLbl="node3" presStyleIdx="15" presStyleCnt="27" custScaleX="244700" custScaleY="130863" custLinFactNeighborX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E61353-4005-EF49-961A-0D2E3A77A528}" type="pres">
      <dgm:prSet presAssocID="{80EBDC3D-03B1-BB4C-B17F-2D884F57F2DC}" presName="rootConnector" presStyleLbl="node3" presStyleIdx="15" presStyleCnt="27"/>
      <dgm:spPr/>
      <dgm:t>
        <a:bodyPr/>
        <a:lstStyle/>
        <a:p>
          <a:endParaRPr lang="en-US"/>
        </a:p>
      </dgm:t>
    </dgm:pt>
    <dgm:pt modelId="{C827B6FB-7FCB-2541-9DBE-67C02DCF0FEB}" type="pres">
      <dgm:prSet presAssocID="{80EBDC3D-03B1-BB4C-B17F-2D884F57F2DC}" presName="hierChild4" presStyleCnt="0"/>
      <dgm:spPr/>
      <dgm:t>
        <a:bodyPr/>
        <a:lstStyle/>
        <a:p>
          <a:endParaRPr lang="en-US"/>
        </a:p>
      </dgm:t>
    </dgm:pt>
    <dgm:pt modelId="{91F891F0-11D6-D24E-9DFC-3BC0E965B293}" type="pres">
      <dgm:prSet presAssocID="{80EBDC3D-03B1-BB4C-B17F-2D884F57F2DC}" presName="hierChild5" presStyleCnt="0"/>
      <dgm:spPr/>
      <dgm:t>
        <a:bodyPr/>
        <a:lstStyle/>
        <a:p>
          <a:endParaRPr lang="en-US"/>
        </a:p>
      </dgm:t>
    </dgm:pt>
    <dgm:pt modelId="{7F0DF6E9-212D-0949-9B2C-27AB319B6EF6}" type="pres">
      <dgm:prSet presAssocID="{5A2BEE72-4B71-6248-B6C5-B46CB1A79F88}" presName="hierChild5" presStyleCnt="0"/>
      <dgm:spPr/>
      <dgm:t>
        <a:bodyPr/>
        <a:lstStyle/>
        <a:p>
          <a:endParaRPr lang="en-US"/>
        </a:p>
      </dgm:t>
    </dgm:pt>
    <dgm:pt modelId="{8F7E45B0-216F-2F44-BBA5-0DE309FA7578}" type="pres">
      <dgm:prSet presAssocID="{8E0CE8E0-4F78-2E40-B376-C144644D1661}" presName="Name37" presStyleLbl="parChTrans1D2" presStyleIdx="3" presStyleCnt="7"/>
      <dgm:spPr/>
      <dgm:t>
        <a:bodyPr/>
        <a:lstStyle/>
        <a:p>
          <a:endParaRPr lang="en-US"/>
        </a:p>
      </dgm:t>
    </dgm:pt>
    <dgm:pt modelId="{4FB823B1-222D-B145-860D-D909096950B1}" type="pres">
      <dgm:prSet presAssocID="{5E912B62-8BF3-3346-86D8-B3474C5E7B85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AFCCBE0-0639-C14D-9971-37B90A6DDDAC}" type="pres">
      <dgm:prSet presAssocID="{5E912B62-8BF3-3346-86D8-B3474C5E7B85}" presName="rootComposite" presStyleCnt="0"/>
      <dgm:spPr/>
      <dgm:t>
        <a:bodyPr/>
        <a:lstStyle/>
        <a:p>
          <a:endParaRPr lang="en-US"/>
        </a:p>
      </dgm:t>
    </dgm:pt>
    <dgm:pt modelId="{3F06FC3B-DD96-9346-8D56-861AF144F31B}" type="pres">
      <dgm:prSet presAssocID="{5E912B62-8BF3-3346-86D8-B3474C5E7B85}" presName="rootText" presStyleLbl="node2" presStyleIdx="3" presStyleCnt="7" custScaleX="225230" custScaleY="100000" custLinFactX="14330" custLinFactNeighborX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6AE4DD-051A-0748-8797-ABAE6C0FA869}" type="pres">
      <dgm:prSet presAssocID="{5E912B62-8BF3-3346-86D8-B3474C5E7B85}" presName="rootConnector" presStyleLbl="node2" presStyleIdx="3" presStyleCnt="7"/>
      <dgm:spPr/>
      <dgm:t>
        <a:bodyPr/>
        <a:lstStyle/>
        <a:p>
          <a:endParaRPr lang="en-US"/>
        </a:p>
      </dgm:t>
    </dgm:pt>
    <dgm:pt modelId="{60B283E3-BA6D-5D42-9777-9410A149CAB2}" type="pres">
      <dgm:prSet presAssocID="{5E912B62-8BF3-3346-86D8-B3474C5E7B85}" presName="hierChild4" presStyleCnt="0"/>
      <dgm:spPr/>
      <dgm:t>
        <a:bodyPr/>
        <a:lstStyle/>
        <a:p>
          <a:endParaRPr lang="en-US"/>
        </a:p>
      </dgm:t>
    </dgm:pt>
    <dgm:pt modelId="{F1DA6D72-409F-BF48-BA1C-CD5B46994740}" type="pres">
      <dgm:prSet presAssocID="{B92CA702-6E97-1846-8E9A-4ECD46B9DD02}" presName="Name37" presStyleLbl="parChTrans1D3" presStyleIdx="16" presStyleCnt="27"/>
      <dgm:spPr/>
      <dgm:t>
        <a:bodyPr/>
        <a:lstStyle/>
        <a:p>
          <a:endParaRPr lang="en-US"/>
        </a:p>
      </dgm:t>
    </dgm:pt>
    <dgm:pt modelId="{897E2043-C0EB-A249-862F-7CA29F1B2CB8}" type="pres">
      <dgm:prSet presAssocID="{C4B48BE3-F78A-0342-9867-4B546AFBB239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44BFEBEB-84A0-6541-BA83-29F5AB5B3E4C}" type="pres">
      <dgm:prSet presAssocID="{C4B48BE3-F78A-0342-9867-4B546AFBB239}" presName="rootComposite" presStyleCnt="0"/>
      <dgm:spPr/>
      <dgm:t>
        <a:bodyPr/>
        <a:lstStyle/>
        <a:p>
          <a:endParaRPr lang="en-US"/>
        </a:p>
      </dgm:t>
    </dgm:pt>
    <dgm:pt modelId="{C2DFBA30-0AAE-4641-8264-97E49E3558B9}" type="pres">
      <dgm:prSet presAssocID="{C4B48BE3-F78A-0342-9867-4B546AFBB239}" presName="rootText" presStyleLbl="node3" presStyleIdx="16" presStyleCnt="27" custScaleX="176345" custScaleY="176346" custLinFactX="17888" custLinFactNeighborX="100000" custLinFactNeighborY="9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30738F-2C7E-284C-9E90-C72AECA2D63B}" type="pres">
      <dgm:prSet presAssocID="{C4B48BE3-F78A-0342-9867-4B546AFBB239}" presName="rootConnector" presStyleLbl="node3" presStyleIdx="16" presStyleCnt="27"/>
      <dgm:spPr/>
      <dgm:t>
        <a:bodyPr/>
        <a:lstStyle/>
        <a:p>
          <a:endParaRPr lang="en-US"/>
        </a:p>
      </dgm:t>
    </dgm:pt>
    <dgm:pt modelId="{8769E610-9F2E-5946-A9B7-F9BAA2B3F35E}" type="pres">
      <dgm:prSet presAssocID="{C4B48BE3-F78A-0342-9867-4B546AFBB239}" presName="hierChild4" presStyleCnt="0"/>
      <dgm:spPr/>
      <dgm:t>
        <a:bodyPr/>
        <a:lstStyle/>
        <a:p>
          <a:endParaRPr lang="en-US"/>
        </a:p>
      </dgm:t>
    </dgm:pt>
    <dgm:pt modelId="{A807F7BD-5A63-D84B-9CF0-1726056BABBE}" type="pres">
      <dgm:prSet presAssocID="{C4B48BE3-F78A-0342-9867-4B546AFBB239}" presName="hierChild5" presStyleCnt="0"/>
      <dgm:spPr/>
      <dgm:t>
        <a:bodyPr/>
        <a:lstStyle/>
        <a:p>
          <a:endParaRPr lang="en-US"/>
        </a:p>
      </dgm:t>
    </dgm:pt>
    <dgm:pt modelId="{4178C5C1-99EF-EB4D-AA3B-BF0E78B1A534}" type="pres">
      <dgm:prSet presAssocID="{DE7C5126-1FAA-7A42-8B4E-BE5D87CC20EB}" presName="Name37" presStyleLbl="parChTrans1D3" presStyleIdx="17" presStyleCnt="27"/>
      <dgm:spPr/>
      <dgm:t>
        <a:bodyPr/>
        <a:lstStyle/>
        <a:p>
          <a:endParaRPr lang="en-US"/>
        </a:p>
      </dgm:t>
    </dgm:pt>
    <dgm:pt modelId="{15B7FB60-0F80-C24C-A7AC-D6CA9811903A}" type="pres">
      <dgm:prSet presAssocID="{238F02F3-D986-CA4E-B45B-21344A6DD41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49F3944-B564-5F4F-85D1-AE4C492F7C93}" type="pres">
      <dgm:prSet presAssocID="{238F02F3-D986-CA4E-B45B-21344A6DD412}" presName="rootComposite" presStyleCnt="0"/>
      <dgm:spPr/>
      <dgm:t>
        <a:bodyPr/>
        <a:lstStyle/>
        <a:p>
          <a:endParaRPr lang="en-US"/>
        </a:p>
      </dgm:t>
    </dgm:pt>
    <dgm:pt modelId="{B1DF953A-4274-E74E-AE20-8D432CC38A62}" type="pres">
      <dgm:prSet presAssocID="{238F02F3-D986-CA4E-B45B-21344A6DD412}" presName="rootText" presStyleLbl="node3" presStyleIdx="17" presStyleCnt="27" custScaleX="176345" custScaleY="176346" custLinFactX="17888" custLinFactNeighborX="100000" custLinFactNeighborY="97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279AD2-5743-D44E-9582-09118E2CD919}" type="pres">
      <dgm:prSet presAssocID="{238F02F3-D986-CA4E-B45B-21344A6DD412}" presName="rootConnector" presStyleLbl="node3" presStyleIdx="17" presStyleCnt="27"/>
      <dgm:spPr/>
      <dgm:t>
        <a:bodyPr/>
        <a:lstStyle/>
        <a:p>
          <a:endParaRPr lang="en-US"/>
        </a:p>
      </dgm:t>
    </dgm:pt>
    <dgm:pt modelId="{E45A617C-935A-554E-96B5-C6B393FDE0BA}" type="pres">
      <dgm:prSet presAssocID="{238F02F3-D986-CA4E-B45B-21344A6DD412}" presName="hierChild4" presStyleCnt="0"/>
      <dgm:spPr/>
      <dgm:t>
        <a:bodyPr/>
        <a:lstStyle/>
        <a:p>
          <a:endParaRPr lang="en-US"/>
        </a:p>
      </dgm:t>
    </dgm:pt>
    <dgm:pt modelId="{7F38CFDA-33AC-6745-AB51-BB8003EBE79F}" type="pres">
      <dgm:prSet presAssocID="{238F02F3-D986-CA4E-B45B-21344A6DD412}" presName="hierChild5" presStyleCnt="0"/>
      <dgm:spPr/>
      <dgm:t>
        <a:bodyPr/>
        <a:lstStyle/>
        <a:p>
          <a:endParaRPr lang="en-US"/>
        </a:p>
      </dgm:t>
    </dgm:pt>
    <dgm:pt modelId="{6D5DB92E-0A93-5D46-9E1B-47DFA388E96E}" type="pres">
      <dgm:prSet presAssocID="{5E912B62-8BF3-3346-86D8-B3474C5E7B85}" presName="hierChild5" presStyleCnt="0"/>
      <dgm:spPr/>
      <dgm:t>
        <a:bodyPr/>
        <a:lstStyle/>
        <a:p>
          <a:endParaRPr lang="en-US"/>
        </a:p>
      </dgm:t>
    </dgm:pt>
    <dgm:pt modelId="{64039AC4-7066-9448-8854-7212D7FF17B8}" type="pres">
      <dgm:prSet presAssocID="{24DA2967-43C6-7A4A-9162-AB8C1440510C}" presName="Name37" presStyleLbl="parChTrans1D2" presStyleIdx="4" presStyleCnt="7"/>
      <dgm:spPr/>
      <dgm:t>
        <a:bodyPr/>
        <a:lstStyle/>
        <a:p>
          <a:endParaRPr lang="en-US"/>
        </a:p>
      </dgm:t>
    </dgm:pt>
    <dgm:pt modelId="{31674249-224C-F846-9D8C-CCA703D426CB}" type="pres">
      <dgm:prSet presAssocID="{432F54B0-FE49-764D-AB63-D98A89946C5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5C2F292-A2A0-AD42-AA8A-AFE1F53D4A86}" type="pres">
      <dgm:prSet presAssocID="{432F54B0-FE49-764D-AB63-D98A89946C56}" presName="rootComposite" presStyleCnt="0"/>
      <dgm:spPr/>
      <dgm:t>
        <a:bodyPr/>
        <a:lstStyle/>
        <a:p>
          <a:endParaRPr lang="en-US"/>
        </a:p>
      </dgm:t>
    </dgm:pt>
    <dgm:pt modelId="{AAA459EB-09E1-7046-9802-1DBA0B4625E1}" type="pres">
      <dgm:prSet presAssocID="{432F54B0-FE49-764D-AB63-D98A89946C56}" presName="rootText" presStyleLbl="node2" presStyleIdx="4" presStyleCnt="7" custScaleX="259896" custScaleY="107489" custLinFactY="300000" custLinFactNeighborX="-81160" custLinFactNeighborY="3933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E743B8-53FC-3846-9178-CFDE2362A540}" type="pres">
      <dgm:prSet presAssocID="{432F54B0-FE49-764D-AB63-D98A89946C56}" presName="rootConnector" presStyleLbl="node2" presStyleIdx="4" presStyleCnt="7"/>
      <dgm:spPr/>
      <dgm:t>
        <a:bodyPr/>
        <a:lstStyle/>
        <a:p>
          <a:endParaRPr lang="en-US"/>
        </a:p>
      </dgm:t>
    </dgm:pt>
    <dgm:pt modelId="{3BEC5485-FA64-5141-AE7C-E741D0A01C98}" type="pres">
      <dgm:prSet presAssocID="{432F54B0-FE49-764D-AB63-D98A89946C56}" presName="hierChild4" presStyleCnt="0"/>
      <dgm:spPr/>
      <dgm:t>
        <a:bodyPr/>
        <a:lstStyle/>
        <a:p>
          <a:endParaRPr lang="en-US"/>
        </a:p>
      </dgm:t>
    </dgm:pt>
    <dgm:pt modelId="{AE47F65F-3F4E-A740-8499-734C670F5DD2}" type="pres">
      <dgm:prSet presAssocID="{432F54B0-FE49-764D-AB63-D98A89946C56}" presName="hierChild5" presStyleCnt="0"/>
      <dgm:spPr/>
      <dgm:t>
        <a:bodyPr/>
        <a:lstStyle/>
        <a:p>
          <a:endParaRPr lang="en-US"/>
        </a:p>
      </dgm:t>
    </dgm:pt>
    <dgm:pt modelId="{094651E0-E61B-404D-89DB-96369AC5F780}" type="pres">
      <dgm:prSet presAssocID="{16175747-762E-8049-AE32-367D435E07C0}" presName="Name37" presStyleLbl="parChTrans1D2" presStyleIdx="5" presStyleCnt="7"/>
      <dgm:spPr/>
      <dgm:t>
        <a:bodyPr/>
        <a:lstStyle/>
        <a:p>
          <a:endParaRPr lang="en-US"/>
        </a:p>
      </dgm:t>
    </dgm:pt>
    <dgm:pt modelId="{9B4B4E39-0920-884F-9F57-EDA83A2E9B6D}" type="pres">
      <dgm:prSet presAssocID="{8BAE7CEB-2E74-9940-85AC-F87D5D67DF93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BC22A989-F8D4-7842-936D-614118344D9D}" type="pres">
      <dgm:prSet presAssocID="{8BAE7CEB-2E74-9940-85AC-F87D5D67DF93}" presName="rootComposite" presStyleCnt="0"/>
      <dgm:spPr/>
      <dgm:t>
        <a:bodyPr/>
        <a:lstStyle/>
        <a:p>
          <a:endParaRPr lang="en-US"/>
        </a:p>
      </dgm:t>
    </dgm:pt>
    <dgm:pt modelId="{07AAAFA2-04C5-A744-BD00-F50B4E00E09F}" type="pres">
      <dgm:prSet presAssocID="{8BAE7CEB-2E74-9940-85AC-F87D5D67DF93}" presName="rootText" presStyleLbl="node2" presStyleIdx="5" presStyleCnt="7" custScaleX="319320" custScaleY="85459" custLinFactNeighborX="-83010" custLinFactNeighborY="483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208170-D593-FA46-B710-5A4B7FE249E5}" type="pres">
      <dgm:prSet presAssocID="{8BAE7CEB-2E74-9940-85AC-F87D5D67DF93}" presName="rootConnector" presStyleLbl="node2" presStyleIdx="5" presStyleCnt="7"/>
      <dgm:spPr/>
      <dgm:t>
        <a:bodyPr/>
        <a:lstStyle/>
        <a:p>
          <a:endParaRPr lang="en-US"/>
        </a:p>
      </dgm:t>
    </dgm:pt>
    <dgm:pt modelId="{5D318520-1753-4D40-86A0-9510B1F6F50B}" type="pres">
      <dgm:prSet presAssocID="{8BAE7CEB-2E74-9940-85AC-F87D5D67DF93}" presName="hierChild4" presStyleCnt="0"/>
      <dgm:spPr/>
      <dgm:t>
        <a:bodyPr/>
        <a:lstStyle/>
        <a:p>
          <a:endParaRPr lang="en-US"/>
        </a:p>
      </dgm:t>
    </dgm:pt>
    <dgm:pt modelId="{3D5E9DD1-DEDA-4240-80D9-B652B306BFAD}" type="pres">
      <dgm:prSet presAssocID="{0528FF79-C46D-3443-A49C-357962B1984D}" presName="Name37" presStyleLbl="parChTrans1D3" presStyleIdx="18" presStyleCnt="27"/>
      <dgm:spPr/>
      <dgm:t>
        <a:bodyPr/>
        <a:lstStyle/>
        <a:p>
          <a:endParaRPr lang="en-US"/>
        </a:p>
      </dgm:t>
    </dgm:pt>
    <dgm:pt modelId="{01B05C5F-E235-AB49-AC7E-652C899E1536}" type="pres">
      <dgm:prSet presAssocID="{120B886F-E077-0B40-89A9-256A6FC7AC16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FC0EC2A0-1C18-0844-9AE3-07B666A7B7D7}" type="pres">
      <dgm:prSet presAssocID="{120B886F-E077-0B40-89A9-256A6FC7AC16}" presName="rootComposite" presStyleCnt="0"/>
      <dgm:spPr/>
      <dgm:t>
        <a:bodyPr/>
        <a:lstStyle/>
        <a:p>
          <a:endParaRPr lang="en-US"/>
        </a:p>
      </dgm:t>
    </dgm:pt>
    <dgm:pt modelId="{EA5A3A87-19A7-A04A-B57F-98A64490F09D}" type="pres">
      <dgm:prSet presAssocID="{120B886F-E077-0B40-89A9-256A6FC7AC16}" presName="rootText" presStyleLbl="node3" presStyleIdx="18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688560-D716-804A-ADAB-3E2064379C2D}" type="pres">
      <dgm:prSet presAssocID="{120B886F-E077-0B40-89A9-256A6FC7AC16}" presName="rootConnector" presStyleLbl="node3" presStyleIdx="18" presStyleCnt="27"/>
      <dgm:spPr/>
      <dgm:t>
        <a:bodyPr/>
        <a:lstStyle/>
        <a:p>
          <a:endParaRPr lang="en-US"/>
        </a:p>
      </dgm:t>
    </dgm:pt>
    <dgm:pt modelId="{B193B306-7C90-544A-A0DB-30D4F334081E}" type="pres">
      <dgm:prSet presAssocID="{120B886F-E077-0B40-89A9-256A6FC7AC16}" presName="hierChild4" presStyleCnt="0"/>
      <dgm:spPr/>
      <dgm:t>
        <a:bodyPr/>
        <a:lstStyle/>
        <a:p>
          <a:endParaRPr lang="en-US"/>
        </a:p>
      </dgm:t>
    </dgm:pt>
    <dgm:pt modelId="{1FBFBC2C-19CC-994E-A1C2-EFEC642BEB08}" type="pres">
      <dgm:prSet presAssocID="{120B886F-E077-0B40-89A9-256A6FC7AC16}" presName="hierChild5" presStyleCnt="0"/>
      <dgm:spPr/>
      <dgm:t>
        <a:bodyPr/>
        <a:lstStyle/>
        <a:p>
          <a:endParaRPr lang="en-US"/>
        </a:p>
      </dgm:t>
    </dgm:pt>
    <dgm:pt modelId="{7FA6C644-F1A4-4E4B-B13D-FE2F9F072C4A}" type="pres">
      <dgm:prSet presAssocID="{13EB8F3C-9E91-2345-9978-DDAD4E29E414}" presName="Name37" presStyleLbl="parChTrans1D3" presStyleIdx="19" presStyleCnt="27"/>
      <dgm:spPr/>
      <dgm:t>
        <a:bodyPr/>
        <a:lstStyle/>
        <a:p>
          <a:endParaRPr lang="en-US"/>
        </a:p>
      </dgm:t>
    </dgm:pt>
    <dgm:pt modelId="{FA89D20D-A8C3-544F-AAEA-0A767686DF87}" type="pres">
      <dgm:prSet presAssocID="{FDF3EB8B-BE8B-7246-959B-9D8C735D87C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B0F92D6-32FD-0845-9184-B846BB0BC013}" type="pres">
      <dgm:prSet presAssocID="{FDF3EB8B-BE8B-7246-959B-9D8C735D87CC}" presName="rootComposite" presStyleCnt="0"/>
      <dgm:spPr/>
      <dgm:t>
        <a:bodyPr/>
        <a:lstStyle/>
        <a:p>
          <a:endParaRPr lang="en-US"/>
        </a:p>
      </dgm:t>
    </dgm:pt>
    <dgm:pt modelId="{A37409F8-1C6E-8B45-9AB4-3F3150BCECAE}" type="pres">
      <dgm:prSet presAssocID="{FDF3EB8B-BE8B-7246-959B-9D8C735D87CC}" presName="rootText" presStyleLbl="node3" presStyleIdx="19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DFD36F-61A6-514A-8FCA-C8A1844C8EAC}" type="pres">
      <dgm:prSet presAssocID="{FDF3EB8B-BE8B-7246-959B-9D8C735D87CC}" presName="rootConnector" presStyleLbl="node3" presStyleIdx="19" presStyleCnt="27"/>
      <dgm:spPr/>
      <dgm:t>
        <a:bodyPr/>
        <a:lstStyle/>
        <a:p>
          <a:endParaRPr lang="en-US"/>
        </a:p>
      </dgm:t>
    </dgm:pt>
    <dgm:pt modelId="{9A20FBD0-D47A-2C4F-99DA-E3FF015D6E9C}" type="pres">
      <dgm:prSet presAssocID="{FDF3EB8B-BE8B-7246-959B-9D8C735D87CC}" presName="hierChild4" presStyleCnt="0"/>
      <dgm:spPr/>
      <dgm:t>
        <a:bodyPr/>
        <a:lstStyle/>
        <a:p>
          <a:endParaRPr lang="en-US"/>
        </a:p>
      </dgm:t>
    </dgm:pt>
    <dgm:pt modelId="{275052F2-8C7E-D840-BAB2-BA547C1A450A}" type="pres">
      <dgm:prSet presAssocID="{FDF3EB8B-BE8B-7246-959B-9D8C735D87CC}" presName="hierChild5" presStyleCnt="0"/>
      <dgm:spPr/>
      <dgm:t>
        <a:bodyPr/>
        <a:lstStyle/>
        <a:p>
          <a:endParaRPr lang="en-US"/>
        </a:p>
      </dgm:t>
    </dgm:pt>
    <dgm:pt modelId="{037F1C1A-0E84-3446-945E-28855C24297F}" type="pres">
      <dgm:prSet presAssocID="{660C9988-F32F-3F4C-A682-FD2910C8AA0F}" presName="Name37" presStyleLbl="parChTrans1D3" presStyleIdx="20" presStyleCnt="27"/>
      <dgm:spPr/>
      <dgm:t>
        <a:bodyPr/>
        <a:lstStyle/>
        <a:p>
          <a:endParaRPr lang="en-US"/>
        </a:p>
      </dgm:t>
    </dgm:pt>
    <dgm:pt modelId="{A9EBB8C7-DE8B-1040-9673-7D8DCEFAB50D}" type="pres">
      <dgm:prSet presAssocID="{85E3C922-459E-0E49-BE9F-B1F2C758510C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8EB21C59-B295-914F-9BBB-C237D044A93E}" type="pres">
      <dgm:prSet presAssocID="{85E3C922-459E-0E49-BE9F-B1F2C758510C}" presName="rootComposite" presStyleCnt="0"/>
      <dgm:spPr/>
      <dgm:t>
        <a:bodyPr/>
        <a:lstStyle/>
        <a:p>
          <a:endParaRPr lang="en-US"/>
        </a:p>
      </dgm:t>
    </dgm:pt>
    <dgm:pt modelId="{FB5B6D8D-98C3-5146-9D91-AAF12A0F8F27}" type="pres">
      <dgm:prSet presAssocID="{85E3C922-459E-0E49-BE9F-B1F2C758510C}" presName="rootText" presStyleLbl="node3" presStyleIdx="20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617F57-D164-2B4B-B5F4-9CE0C026996D}" type="pres">
      <dgm:prSet presAssocID="{85E3C922-459E-0E49-BE9F-B1F2C758510C}" presName="rootConnector" presStyleLbl="node3" presStyleIdx="20" presStyleCnt="27"/>
      <dgm:spPr/>
      <dgm:t>
        <a:bodyPr/>
        <a:lstStyle/>
        <a:p>
          <a:endParaRPr lang="en-US"/>
        </a:p>
      </dgm:t>
    </dgm:pt>
    <dgm:pt modelId="{2371BE32-0C78-E543-B6E8-A59F7D9199A1}" type="pres">
      <dgm:prSet presAssocID="{85E3C922-459E-0E49-BE9F-B1F2C758510C}" presName="hierChild4" presStyleCnt="0"/>
      <dgm:spPr/>
      <dgm:t>
        <a:bodyPr/>
        <a:lstStyle/>
        <a:p>
          <a:endParaRPr lang="en-US"/>
        </a:p>
      </dgm:t>
    </dgm:pt>
    <dgm:pt modelId="{CE91944F-5323-D94B-9FA6-B717F35CF60A}" type="pres">
      <dgm:prSet presAssocID="{85E3C922-459E-0E49-BE9F-B1F2C758510C}" presName="hierChild5" presStyleCnt="0"/>
      <dgm:spPr/>
      <dgm:t>
        <a:bodyPr/>
        <a:lstStyle/>
        <a:p>
          <a:endParaRPr lang="en-US"/>
        </a:p>
      </dgm:t>
    </dgm:pt>
    <dgm:pt modelId="{D54E2B38-B2B5-C64F-9DDB-C38000809F47}" type="pres">
      <dgm:prSet presAssocID="{C7EF2FF5-F8C7-264F-91E6-15CBF9578D73}" presName="Name37" presStyleLbl="parChTrans1D3" presStyleIdx="21" presStyleCnt="27"/>
      <dgm:spPr/>
      <dgm:t>
        <a:bodyPr/>
        <a:lstStyle/>
        <a:p>
          <a:endParaRPr lang="en-US"/>
        </a:p>
      </dgm:t>
    </dgm:pt>
    <dgm:pt modelId="{C35987E6-6DCF-6A49-AFD2-7E0E68BE6490}" type="pres">
      <dgm:prSet presAssocID="{300D0B9F-20F6-E742-A782-60923618226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41BF975-0F22-354A-BEA9-578AB881051D}" type="pres">
      <dgm:prSet presAssocID="{300D0B9F-20F6-E742-A782-609236182262}" presName="rootComposite" presStyleCnt="0"/>
      <dgm:spPr/>
      <dgm:t>
        <a:bodyPr/>
        <a:lstStyle/>
        <a:p>
          <a:endParaRPr lang="en-US"/>
        </a:p>
      </dgm:t>
    </dgm:pt>
    <dgm:pt modelId="{6DFEDF91-AEB0-904F-86B1-657BF19D994C}" type="pres">
      <dgm:prSet presAssocID="{300D0B9F-20F6-E742-A782-609236182262}" presName="rootText" presStyleLbl="node3" presStyleIdx="21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2D6A27-FB62-FA41-A53C-D0FEAA558733}" type="pres">
      <dgm:prSet presAssocID="{300D0B9F-20F6-E742-A782-609236182262}" presName="rootConnector" presStyleLbl="node3" presStyleIdx="21" presStyleCnt="27"/>
      <dgm:spPr/>
      <dgm:t>
        <a:bodyPr/>
        <a:lstStyle/>
        <a:p>
          <a:endParaRPr lang="en-US"/>
        </a:p>
      </dgm:t>
    </dgm:pt>
    <dgm:pt modelId="{4EBEFC43-AAE8-344D-B99A-9462168A76E9}" type="pres">
      <dgm:prSet presAssocID="{300D0B9F-20F6-E742-A782-609236182262}" presName="hierChild4" presStyleCnt="0"/>
      <dgm:spPr/>
      <dgm:t>
        <a:bodyPr/>
        <a:lstStyle/>
        <a:p>
          <a:endParaRPr lang="en-US"/>
        </a:p>
      </dgm:t>
    </dgm:pt>
    <dgm:pt modelId="{FDDAA6A5-0507-C144-A60C-636571F6D3CE}" type="pres">
      <dgm:prSet presAssocID="{300D0B9F-20F6-E742-A782-609236182262}" presName="hierChild5" presStyleCnt="0"/>
      <dgm:spPr/>
      <dgm:t>
        <a:bodyPr/>
        <a:lstStyle/>
        <a:p>
          <a:endParaRPr lang="en-US"/>
        </a:p>
      </dgm:t>
    </dgm:pt>
    <dgm:pt modelId="{B0ACEA62-623C-9F4F-8D64-331873FB12C5}" type="pres">
      <dgm:prSet presAssocID="{84A15511-35FD-834A-B2CB-E42C232711A9}" presName="Name37" presStyleLbl="parChTrans1D3" presStyleIdx="22" presStyleCnt="27"/>
      <dgm:spPr/>
      <dgm:t>
        <a:bodyPr/>
        <a:lstStyle/>
        <a:p>
          <a:endParaRPr lang="en-US"/>
        </a:p>
      </dgm:t>
    </dgm:pt>
    <dgm:pt modelId="{1D8748AE-8715-AF41-8BFB-82808049C4C8}" type="pres">
      <dgm:prSet presAssocID="{6DB51471-7933-D243-A8A9-DBCC98B898D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A3AF3D44-60A9-7E45-B5B0-72C15520EDA5}" type="pres">
      <dgm:prSet presAssocID="{6DB51471-7933-D243-A8A9-DBCC98B898D4}" presName="rootComposite" presStyleCnt="0"/>
      <dgm:spPr/>
      <dgm:t>
        <a:bodyPr/>
        <a:lstStyle/>
        <a:p>
          <a:endParaRPr lang="en-US"/>
        </a:p>
      </dgm:t>
    </dgm:pt>
    <dgm:pt modelId="{E37BC16C-D254-DD43-873A-FF7E5B78A833}" type="pres">
      <dgm:prSet presAssocID="{6DB51471-7933-D243-A8A9-DBCC98B898D4}" presName="rootText" presStyleLbl="node3" presStyleIdx="22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CB43EE-EB38-CB4A-BCF0-73F4CA8A67C2}" type="pres">
      <dgm:prSet presAssocID="{6DB51471-7933-D243-A8A9-DBCC98B898D4}" presName="rootConnector" presStyleLbl="node3" presStyleIdx="22" presStyleCnt="27"/>
      <dgm:spPr/>
      <dgm:t>
        <a:bodyPr/>
        <a:lstStyle/>
        <a:p>
          <a:endParaRPr lang="en-US"/>
        </a:p>
      </dgm:t>
    </dgm:pt>
    <dgm:pt modelId="{758EB941-D22C-C445-AD5A-43165EB07D89}" type="pres">
      <dgm:prSet presAssocID="{6DB51471-7933-D243-A8A9-DBCC98B898D4}" presName="hierChild4" presStyleCnt="0"/>
      <dgm:spPr/>
      <dgm:t>
        <a:bodyPr/>
        <a:lstStyle/>
        <a:p>
          <a:endParaRPr lang="en-US"/>
        </a:p>
      </dgm:t>
    </dgm:pt>
    <dgm:pt modelId="{0E72C835-1081-C740-ADA3-2EC96754C7C3}" type="pres">
      <dgm:prSet presAssocID="{6DB51471-7933-D243-A8A9-DBCC98B898D4}" presName="hierChild5" presStyleCnt="0"/>
      <dgm:spPr/>
      <dgm:t>
        <a:bodyPr/>
        <a:lstStyle/>
        <a:p>
          <a:endParaRPr lang="en-US"/>
        </a:p>
      </dgm:t>
    </dgm:pt>
    <dgm:pt modelId="{7321F219-4024-8D4E-80D3-7E514B10087B}" type="pres">
      <dgm:prSet presAssocID="{AFDAD4A6-F9DF-A246-B5AA-BCC9DDF444A3}" presName="Name37" presStyleLbl="parChTrans1D3" presStyleIdx="23" presStyleCnt="27"/>
      <dgm:spPr/>
      <dgm:t>
        <a:bodyPr/>
        <a:lstStyle/>
        <a:p>
          <a:endParaRPr lang="en-US"/>
        </a:p>
      </dgm:t>
    </dgm:pt>
    <dgm:pt modelId="{B777259B-3030-0441-AD93-B489BF547CE1}" type="pres">
      <dgm:prSet presAssocID="{02878E4D-856D-1740-90B1-975E663592A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5175A892-7D2F-3B46-84F7-E2F7457AAEDF}" type="pres">
      <dgm:prSet presAssocID="{02878E4D-856D-1740-90B1-975E663592A4}" presName="rootComposite" presStyleCnt="0"/>
      <dgm:spPr/>
      <dgm:t>
        <a:bodyPr/>
        <a:lstStyle/>
        <a:p>
          <a:endParaRPr lang="en-US"/>
        </a:p>
      </dgm:t>
    </dgm:pt>
    <dgm:pt modelId="{35F381BF-1223-5843-BCF4-EA5EAB9D1DF2}" type="pres">
      <dgm:prSet presAssocID="{02878E4D-856D-1740-90B1-975E663592A4}" presName="rootText" presStyleLbl="node3" presStyleIdx="23" presStyleCnt="27" custScaleX="223026" custScaleY="209134" custLinFactNeighborX="3869" custLinFactNeighborY="7309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5564DE-2B66-BE4C-BE4B-B715F9231283}" type="pres">
      <dgm:prSet presAssocID="{02878E4D-856D-1740-90B1-975E663592A4}" presName="rootConnector" presStyleLbl="node3" presStyleIdx="23" presStyleCnt="27"/>
      <dgm:spPr/>
      <dgm:t>
        <a:bodyPr/>
        <a:lstStyle/>
        <a:p>
          <a:endParaRPr lang="en-US"/>
        </a:p>
      </dgm:t>
    </dgm:pt>
    <dgm:pt modelId="{2E4E11E0-0B61-B34B-A30E-409529CB9586}" type="pres">
      <dgm:prSet presAssocID="{02878E4D-856D-1740-90B1-975E663592A4}" presName="hierChild4" presStyleCnt="0"/>
      <dgm:spPr/>
      <dgm:t>
        <a:bodyPr/>
        <a:lstStyle/>
        <a:p>
          <a:endParaRPr lang="en-US"/>
        </a:p>
      </dgm:t>
    </dgm:pt>
    <dgm:pt modelId="{C102D5C0-068D-314B-A71E-9C762177EAA5}" type="pres">
      <dgm:prSet presAssocID="{02878E4D-856D-1740-90B1-975E663592A4}" presName="hierChild5" presStyleCnt="0"/>
      <dgm:spPr/>
      <dgm:t>
        <a:bodyPr/>
        <a:lstStyle/>
        <a:p>
          <a:endParaRPr lang="en-US"/>
        </a:p>
      </dgm:t>
    </dgm:pt>
    <dgm:pt modelId="{382CE4F3-224A-3245-96F4-E6B156A3B1BE}" type="pres">
      <dgm:prSet presAssocID="{8BAE7CEB-2E74-9940-85AC-F87D5D67DF93}" presName="hierChild5" presStyleCnt="0"/>
      <dgm:spPr/>
      <dgm:t>
        <a:bodyPr/>
        <a:lstStyle/>
        <a:p>
          <a:endParaRPr lang="en-US"/>
        </a:p>
      </dgm:t>
    </dgm:pt>
    <dgm:pt modelId="{6288D6E8-CBF9-8845-824F-5C6F3211AFEF}" type="pres">
      <dgm:prSet presAssocID="{51BA9FEF-837E-E54A-8647-D3F40E606B52}" presName="Name37" presStyleLbl="parChTrans1D2" presStyleIdx="6" presStyleCnt="7"/>
      <dgm:spPr/>
      <dgm:t>
        <a:bodyPr/>
        <a:lstStyle/>
        <a:p>
          <a:endParaRPr lang="en-US"/>
        </a:p>
      </dgm:t>
    </dgm:pt>
    <dgm:pt modelId="{4A40AF4D-A541-C345-846C-4FB0199FCDDA}" type="pres">
      <dgm:prSet presAssocID="{EDFDE7FA-713B-B445-8A6B-38D2E7B95F44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E19CE171-8D1F-704E-850A-656ADF4553F8}" type="pres">
      <dgm:prSet presAssocID="{EDFDE7FA-713B-B445-8A6B-38D2E7B95F44}" presName="rootComposite" presStyleCnt="0"/>
      <dgm:spPr/>
      <dgm:t>
        <a:bodyPr/>
        <a:lstStyle/>
        <a:p>
          <a:endParaRPr lang="en-US"/>
        </a:p>
      </dgm:t>
    </dgm:pt>
    <dgm:pt modelId="{2AE1E25D-9A22-C742-AE2B-6B9A0C244004}" type="pres">
      <dgm:prSet presAssocID="{EDFDE7FA-713B-B445-8A6B-38D2E7B95F44}" presName="rootText" presStyleLbl="node2" presStyleIdx="6" presStyleCnt="7" custScaleX="226784" custScaleY="90289" custLinFactNeighborX="-35077" custLinFactNeighborY="1303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199441-5DCE-CD46-B7D6-3F23F4AD6E0C}" type="pres">
      <dgm:prSet presAssocID="{EDFDE7FA-713B-B445-8A6B-38D2E7B95F44}" presName="rootConnector" presStyleLbl="node2" presStyleIdx="6" presStyleCnt="7"/>
      <dgm:spPr/>
      <dgm:t>
        <a:bodyPr/>
        <a:lstStyle/>
        <a:p>
          <a:endParaRPr lang="en-US"/>
        </a:p>
      </dgm:t>
    </dgm:pt>
    <dgm:pt modelId="{B810ABCA-5E52-F441-BCAF-412A7F111D1F}" type="pres">
      <dgm:prSet presAssocID="{EDFDE7FA-713B-B445-8A6B-38D2E7B95F44}" presName="hierChild4" presStyleCnt="0"/>
      <dgm:spPr/>
      <dgm:t>
        <a:bodyPr/>
        <a:lstStyle/>
        <a:p>
          <a:endParaRPr lang="en-US"/>
        </a:p>
      </dgm:t>
    </dgm:pt>
    <dgm:pt modelId="{0E84125F-A620-7543-96F9-FDF35318B3C5}" type="pres">
      <dgm:prSet presAssocID="{AC69FFF5-4F27-9940-B5A9-BF26A1C92A39}" presName="Name37" presStyleLbl="parChTrans1D3" presStyleIdx="24" presStyleCnt="27"/>
      <dgm:spPr/>
      <dgm:t>
        <a:bodyPr/>
        <a:lstStyle/>
        <a:p>
          <a:endParaRPr lang="en-US"/>
        </a:p>
      </dgm:t>
    </dgm:pt>
    <dgm:pt modelId="{219E37A1-6DBA-5549-B3A1-F82305ED5848}" type="pres">
      <dgm:prSet presAssocID="{E030C370-12C3-644D-8ABC-D1A123B4790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D5C238C-074C-6844-8991-B91ABD580AC9}" type="pres">
      <dgm:prSet presAssocID="{E030C370-12C3-644D-8ABC-D1A123B47902}" presName="rootComposite" presStyleCnt="0"/>
      <dgm:spPr/>
      <dgm:t>
        <a:bodyPr/>
        <a:lstStyle/>
        <a:p>
          <a:endParaRPr lang="en-US"/>
        </a:p>
      </dgm:t>
    </dgm:pt>
    <dgm:pt modelId="{23ECB9CF-DD1B-EC48-B16D-4F546DFE6C33}" type="pres">
      <dgm:prSet presAssocID="{E030C370-12C3-644D-8ABC-D1A123B47902}" presName="rootText" presStyleLbl="node3" presStyleIdx="24" presStyleCnt="27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C45453-EAB2-DA4C-9208-563DF3F254D4}" type="pres">
      <dgm:prSet presAssocID="{E030C370-12C3-644D-8ABC-D1A123B47902}" presName="rootConnector" presStyleLbl="node3" presStyleIdx="24" presStyleCnt="27"/>
      <dgm:spPr/>
      <dgm:t>
        <a:bodyPr/>
        <a:lstStyle/>
        <a:p>
          <a:endParaRPr lang="en-US"/>
        </a:p>
      </dgm:t>
    </dgm:pt>
    <dgm:pt modelId="{22DD3F54-9A5C-5A42-944C-710D15C984F9}" type="pres">
      <dgm:prSet presAssocID="{E030C370-12C3-644D-8ABC-D1A123B47902}" presName="hierChild4" presStyleCnt="0"/>
      <dgm:spPr/>
      <dgm:t>
        <a:bodyPr/>
        <a:lstStyle/>
        <a:p>
          <a:endParaRPr lang="en-US"/>
        </a:p>
      </dgm:t>
    </dgm:pt>
    <dgm:pt modelId="{F3D4D8E4-C08D-024C-B29E-EE5CDE25C906}" type="pres">
      <dgm:prSet presAssocID="{E030C370-12C3-644D-8ABC-D1A123B47902}" presName="hierChild5" presStyleCnt="0"/>
      <dgm:spPr/>
      <dgm:t>
        <a:bodyPr/>
        <a:lstStyle/>
        <a:p>
          <a:endParaRPr lang="en-US"/>
        </a:p>
      </dgm:t>
    </dgm:pt>
    <dgm:pt modelId="{11C14A3F-2BF8-AB43-9030-8C8C73BB5309}" type="pres">
      <dgm:prSet presAssocID="{172C6C32-2FAE-7944-8392-71B8490E5955}" presName="Name37" presStyleLbl="parChTrans1D3" presStyleIdx="25" presStyleCnt="27"/>
      <dgm:spPr/>
      <dgm:t>
        <a:bodyPr/>
        <a:lstStyle/>
        <a:p>
          <a:endParaRPr lang="en-US"/>
        </a:p>
      </dgm:t>
    </dgm:pt>
    <dgm:pt modelId="{DB370198-66DB-8D47-A4F2-C64C9A2FD4FC}" type="pres">
      <dgm:prSet presAssocID="{8E8C0378-AE34-E846-A3AA-F6CD5FD52CF0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C30C11A-49F3-2F4A-B716-9E9938082176}" type="pres">
      <dgm:prSet presAssocID="{8E8C0378-AE34-E846-A3AA-F6CD5FD52CF0}" presName="rootComposite" presStyleCnt="0"/>
      <dgm:spPr/>
      <dgm:t>
        <a:bodyPr/>
        <a:lstStyle/>
        <a:p>
          <a:endParaRPr lang="en-US"/>
        </a:p>
      </dgm:t>
    </dgm:pt>
    <dgm:pt modelId="{AECDCC39-765F-AB4A-8798-F3C9FEFE7038}" type="pres">
      <dgm:prSet presAssocID="{8E8C0378-AE34-E846-A3AA-F6CD5FD52CF0}" presName="rootText" presStyleLbl="node3" presStyleIdx="25" presStyleCnt="27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533A54-0651-CE4C-933A-D5BFE55F8344}" type="pres">
      <dgm:prSet presAssocID="{8E8C0378-AE34-E846-A3AA-F6CD5FD52CF0}" presName="rootConnector" presStyleLbl="node3" presStyleIdx="25" presStyleCnt="27"/>
      <dgm:spPr/>
      <dgm:t>
        <a:bodyPr/>
        <a:lstStyle/>
        <a:p>
          <a:endParaRPr lang="en-US"/>
        </a:p>
      </dgm:t>
    </dgm:pt>
    <dgm:pt modelId="{4198FF2B-0201-7A4C-B6EA-E00F2FAD9448}" type="pres">
      <dgm:prSet presAssocID="{8E8C0378-AE34-E846-A3AA-F6CD5FD52CF0}" presName="hierChild4" presStyleCnt="0"/>
      <dgm:spPr/>
      <dgm:t>
        <a:bodyPr/>
        <a:lstStyle/>
        <a:p>
          <a:endParaRPr lang="en-US"/>
        </a:p>
      </dgm:t>
    </dgm:pt>
    <dgm:pt modelId="{245BCD53-B78F-2547-A877-F964A5FE29EE}" type="pres">
      <dgm:prSet presAssocID="{8E8C0378-AE34-E846-A3AA-F6CD5FD52CF0}" presName="hierChild5" presStyleCnt="0"/>
      <dgm:spPr/>
      <dgm:t>
        <a:bodyPr/>
        <a:lstStyle/>
        <a:p>
          <a:endParaRPr lang="en-US"/>
        </a:p>
      </dgm:t>
    </dgm:pt>
    <dgm:pt modelId="{A76D5AE4-4C84-504A-A223-6BB01E28ED51}" type="pres">
      <dgm:prSet presAssocID="{85B57704-4704-404B-86CF-BA3CC1E2DD97}" presName="Name37" presStyleLbl="parChTrans1D3" presStyleIdx="26" presStyleCnt="27"/>
      <dgm:spPr/>
      <dgm:t>
        <a:bodyPr/>
        <a:lstStyle/>
        <a:p>
          <a:endParaRPr lang="en-US"/>
        </a:p>
      </dgm:t>
    </dgm:pt>
    <dgm:pt modelId="{B1699970-2CE7-2442-AFCB-7D9A62E0C98D}" type="pres">
      <dgm:prSet presAssocID="{4CCC6D45-3EF6-4249-8E79-9A731E110B41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92E14D8-D78F-5E4C-A3A6-605E94AC8519}" type="pres">
      <dgm:prSet presAssocID="{4CCC6D45-3EF6-4249-8E79-9A731E110B41}" presName="rootComposite" presStyleCnt="0"/>
      <dgm:spPr/>
      <dgm:t>
        <a:bodyPr/>
        <a:lstStyle/>
        <a:p>
          <a:endParaRPr lang="en-US"/>
        </a:p>
      </dgm:t>
    </dgm:pt>
    <dgm:pt modelId="{EABF1922-82E7-8844-AC67-6023A53BF104}" type="pres">
      <dgm:prSet presAssocID="{4CCC6D45-3EF6-4249-8E79-9A731E110B41}" presName="rootText" presStyleLbl="node3" presStyleIdx="26" presStyleCnt="27" custScaleX="235701" custScaleY="126471" custLinFactNeighborX="-49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BEBC1A-318C-9D48-8385-F0FAEA12D2D0}" type="pres">
      <dgm:prSet presAssocID="{4CCC6D45-3EF6-4249-8E79-9A731E110B41}" presName="rootConnector" presStyleLbl="node3" presStyleIdx="26" presStyleCnt="27"/>
      <dgm:spPr/>
      <dgm:t>
        <a:bodyPr/>
        <a:lstStyle/>
        <a:p>
          <a:endParaRPr lang="en-US"/>
        </a:p>
      </dgm:t>
    </dgm:pt>
    <dgm:pt modelId="{5B572D59-9197-8A45-B22D-9FDF4C94E1DB}" type="pres">
      <dgm:prSet presAssocID="{4CCC6D45-3EF6-4249-8E79-9A731E110B41}" presName="hierChild4" presStyleCnt="0"/>
      <dgm:spPr/>
      <dgm:t>
        <a:bodyPr/>
        <a:lstStyle/>
        <a:p>
          <a:endParaRPr lang="en-US"/>
        </a:p>
      </dgm:t>
    </dgm:pt>
    <dgm:pt modelId="{DE19AD24-2F6A-374D-8DFC-A21C2D8E9C4A}" type="pres">
      <dgm:prSet presAssocID="{4CCC6D45-3EF6-4249-8E79-9A731E110B41}" presName="hierChild5" presStyleCnt="0"/>
      <dgm:spPr/>
      <dgm:t>
        <a:bodyPr/>
        <a:lstStyle/>
        <a:p>
          <a:endParaRPr lang="en-US"/>
        </a:p>
      </dgm:t>
    </dgm:pt>
    <dgm:pt modelId="{9FF035D5-7D55-2443-AA62-38D5C6E40F8E}" type="pres">
      <dgm:prSet presAssocID="{EDFDE7FA-713B-B445-8A6B-38D2E7B95F44}" presName="hierChild5" presStyleCnt="0"/>
      <dgm:spPr/>
      <dgm:t>
        <a:bodyPr/>
        <a:lstStyle/>
        <a:p>
          <a:endParaRPr lang="en-US"/>
        </a:p>
      </dgm:t>
    </dgm:pt>
    <dgm:pt modelId="{6FAAF4DC-397F-F940-B38C-19291C71BF65}" type="pres">
      <dgm:prSet presAssocID="{C6637240-8AB6-464C-88C7-0021561E8D33}" presName="hierChild3" presStyleCnt="0"/>
      <dgm:spPr/>
      <dgm:t>
        <a:bodyPr/>
        <a:lstStyle/>
        <a:p>
          <a:endParaRPr lang="en-US"/>
        </a:p>
      </dgm:t>
    </dgm:pt>
  </dgm:ptLst>
  <dgm:cxnLst>
    <dgm:cxn modelId="{CDA8F879-7712-FA4C-ACAD-217D30C1FC17}" type="presOf" srcId="{C7EF2FF5-F8C7-264F-91E6-15CBF9578D73}" destId="{D54E2B38-B2B5-C64F-9DDB-C38000809F47}" srcOrd="0" destOrd="0" presId="urn:microsoft.com/office/officeart/2005/8/layout/orgChart1"/>
    <dgm:cxn modelId="{60061CFD-D601-DE4A-BDF2-6CDC97A768F5}" srcId="{C6637240-8AB6-464C-88C7-0021561E8D33}" destId="{432F54B0-FE49-764D-AB63-D98A89946C56}" srcOrd="2" destOrd="0" parTransId="{24DA2967-43C6-7A4A-9162-AB8C1440510C}" sibTransId="{0F46EE56-EA1D-7843-A3EE-DF79BA998B3B}"/>
    <dgm:cxn modelId="{CCE34F84-C593-EB4C-8CCB-CF26637429CA}" type="presOf" srcId="{35B7C682-77E7-3341-827D-81815C89191C}" destId="{AABB5F48-D79D-DC4E-87D8-C2113D2A67D8}" srcOrd="0" destOrd="0" presId="urn:microsoft.com/office/officeart/2005/8/layout/orgChart1"/>
    <dgm:cxn modelId="{5E4F1EA9-AF0E-BE40-875F-7C8C6FE2F5E7}" type="presOf" srcId="{6D66B551-3642-D044-A780-9FBF348BA7A7}" destId="{B27C62ED-81BB-6948-9ADB-136528A9C30C}" srcOrd="1" destOrd="0" presId="urn:microsoft.com/office/officeart/2005/8/layout/orgChart1"/>
    <dgm:cxn modelId="{955F58D9-0EC2-5241-9B42-17DE8A941CD5}" srcId="{35B7C682-77E7-3341-827D-81815C89191C}" destId="{45C0013E-B667-A042-983E-CBA3F73444E9}" srcOrd="1" destOrd="0" parTransId="{3BB252EB-1BF4-1F4A-A18A-82C6AE3E6EEE}" sibTransId="{A8B0179D-B680-8445-8525-4A663100A039}"/>
    <dgm:cxn modelId="{E1A4C0E2-BD36-4F4A-AC6F-96791E140344}" type="presOf" srcId="{8BAE7CEB-2E74-9940-85AC-F87D5D67DF93}" destId="{06208170-D593-FA46-B710-5A4B7FE249E5}" srcOrd="1" destOrd="0" presId="urn:microsoft.com/office/officeart/2005/8/layout/orgChart1"/>
    <dgm:cxn modelId="{FB7ACB68-0913-AA4F-9230-F8DD4A262D12}" type="presOf" srcId="{172C6C32-2FAE-7944-8392-71B8490E5955}" destId="{11C14A3F-2BF8-AB43-9030-8C8C73BB5309}" srcOrd="0" destOrd="0" presId="urn:microsoft.com/office/officeart/2005/8/layout/orgChart1"/>
    <dgm:cxn modelId="{18070A0C-88DB-B242-BFE3-337A07276A24}" type="presOf" srcId="{AFDAD4A6-F9DF-A246-B5AA-BCC9DDF444A3}" destId="{7321F219-4024-8D4E-80D3-7E514B10087B}" srcOrd="0" destOrd="0" presId="urn:microsoft.com/office/officeart/2005/8/layout/orgChart1"/>
    <dgm:cxn modelId="{DCF62974-3B99-1041-BACB-7CD0242576F4}" type="presOf" srcId="{B92CA702-6E97-1846-8E9A-4ECD46B9DD02}" destId="{F1DA6D72-409F-BF48-BA1C-CD5B46994740}" srcOrd="0" destOrd="0" presId="urn:microsoft.com/office/officeart/2005/8/layout/orgChart1"/>
    <dgm:cxn modelId="{D4158BBD-D885-FB4A-92BA-3D2F582A71F4}" srcId="{EDFDE7FA-713B-B445-8A6B-38D2E7B95F44}" destId="{4CCC6D45-3EF6-4249-8E79-9A731E110B41}" srcOrd="2" destOrd="0" parTransId="{85B57704-4704-404B-86CF-BA3CC1E2DD97}" sibTransId="{D9CC0876-8D0F-3041-875E-F942BF8E02CA}"/>
    <dgm:cxn modelId="{5D80FC29-CBE2-B949-814E-8E2FAF2E4542}" type="presOf" srcId="{EDFDE7FA-713B-B445-8A6B-38D2E7B95F44}" destId="{2AE1E25D-9A22-C742-AE2B-6B9A0C244004}" srcOrd="0" destOrd="0" presId="urn:microsoft.com/office/officeart/2005/8/layout/orgChart1"/>
    <dgm:cxn modelId="{8C00B8EF-BAB9-1940-9DDB-704D821D01BA}" type="presOf" srcId="{C4B48BE3-F78A-0342-9867-4B546AFBB239}" destId="{DB30738F-2C7E-284C-9E90-C72AECA2D63B}" srcOrd="1" destOrd="0" presId="urn:microsoft.com/office/officeart/2005/8/layout/orgChart1"/>
    <dgm:cxn modelId="{E798C49F-90F5-DC4C-8496-6258A06B33FE}" type="presOf" srcId="{8E8C0378-AE34-E846-A3AA-F6CD5FD52CF0}" destId="{AECDCC39-765F-AB4A-8798-F3C9FEFE7038}" srcOrd="0" destOrd="0" presId="urn:microsoft.com/office/officeart/2005/8/layout/orgChart1"/>
    <dgm:cxn modelId="{47067BB1-F6E1-DE47-8F20-392C40158E03}" type="presOf" srcId="{EB9E7EB5-84FF-8241-8625-F46482C9DA1D}" destId="{C9EA7069-97CB-F54C-AE95-9F92C7EBC61F}" srcOrd="0" destOrd="0" presId="urn:microsoft.com/office/officeart/2005/8/layout/orgChart1"/>
    <dgm:cxn modelId="{8DDE35A1-F625-7A43-9BBD-7986635EABF9}" type="presOf" srcId="{982CEC85-D2D3-974B-B606-0D6C44A6CB8A}" destId="{0BDB4C4A-9506-B346-8A99-B61704655B67}" srcOrd="0" destOrd="0" presId="urn:microsoft.com/office/officeart/2005/8/layout/orgChart1"/>
    <dgm:cxn modelId="{CAE56258-7F6B-2F42-AD63-B606282F3E80}" srcId="{EDFDE7FA-713B-B445-8A6B-38D2E7B95F44}" destId="{E030C370-12C3-644D-8ABC-D1A123B47902}" srcOrd="0" destOrd="0" parTransId="{AC69FFF5-4F27-9940-B5A9-BF26A1C92A39}" sibTransId="{777DEACF-4AEA-934B-9614-D02F50D0F3EA}"/>
    <dgm:cxn modelId="{99D24D38-8C5B-E043-A193-026D1C461806}" type="presOf" srcId="{238F02F3-D986-CA4E-B45B-21344A6DD412}" destId="{9A279AD2-5743-D44E-9582-09118E2CD919}" srcOrd="1" destOrd="0" presId="urn:microsoft.com/office/officeart/2005/8/layout/orgChart1"/>
    <dgm:cxn modelId="{DFD55240-6F78-9F43-89E3-53E680459B04}" type="presOf" srcId="{563FC1A9-7D82-D247-A2FF-FB03E4FF327B}" destId="{B00EB140-9842-7A4C-8C3E-0B72281878EF}" srcOrd="0" destOrd="0" presId="urn:microsoft.com/office/officeart/2005/8/layout/orgChart1"/>
    <dgm:cxn modelId="{DC2D1841-7643-B845-A2C5-DA0301CFE7E8}" srcId="{8BAE7CEB-2E74-9940-85AC-F87D5D67DF93}" destId="{6DB51471-7933-D243-A8A9-DBCC98B898D4}" srcOrd="4" destOrd="0" parTransId="{84A15511-35FD-834A-B2CB-E42C232711A9}" sibTransId="{5A79B888-A0D7-7A4D-AF32-E905040082E1}"/>
    <dgm:cxn modelId="{6FAD2DE7-CA52-7645-AAAA-F04C66BD6A13}" srcId="{35B7C682-77E7-3341-827D-81815C89191C}" destId="{88921CBA-713B-7445-9939-3FD5C8DCBA92}" srcOrd="3" destOrd="0" parTransId="{563FC1A9-7D82-D247-A2FF-FB03E4FF327B}" sibTransId="{5DF866DA-A387-124C-9177-0D4AF8E0D3C4}"/>
    <dgm:cxn modelId="{9659D7BB-8492-F444-96A2-86FBDAECCF38}" srcId="{C6637240-8AB6-464C-88C7-0021561E8D33}" destId="{5E912B62-8BF3-3346-86D8-B3474C5E7B85}" srcOrd="1" destOrd="0" parTransId="{8E0CE8E0-4F78-2E40-B376-C144644D1661}" sibTransId="{EB619C7D-8ADA-6F47-A430-4A0C18EFDCDF}"/>
    <dgm:cxn modelId="{71A67E90-7706-DD43-89B4-52908F0840C9}" srcId="{8BAE7CEB-2E74-9940-85AC-F87D5D67DF93}" destId="{85E3C922-459E-0E49-BE9F-B1F2C758510C}" srcOrd="2" destOrd="0" parTransId="{660C9988-F32F-3F4C-A682-FD2910C8AA0F}" sibTransId="{2F670EC1-780D-394F-994C-C8C0DAEB3A3B}"/>
    <dgm:cxn modelId="{879566B6-F74A-0F43-9A05-EA18A79AE48B}" srcId="{8BAE7CEB-2E74-9940-85AC-F87D5D67DF93}" destId="{FDF3EB8B-BE8B-7246-959B-9D8C735D87CC}" srcOrd="1" destOrd="0" parTransId="{13EB8F3C-9E91-2345-9978-DDAD4E29E414}" sibTransId="{B89A0128-3C90-0B46-9CB1-08E21CC5333F}"/>
    <dgm:cxn modelId="{FE13CD07-8BEC-D442-BC56-59BAD1B8610E}" type="presOf" srcId="{80EBDC3D-03B1-BB4C-B17F-2D884F57F2DC}" destId="{A7E61353-4005-EF49-961A-0D2E3A77A528}" srcOrd="1" destOrd="0" presId="urn:microsoft.com/office/officeart/2005/8/layout/orgChart1"/>
    <dgm:cxn modelId="{F9C95192-D391-C54D-B0C6-74249D684D96}" srcId="{C6637240-8AB6-464C-88C7-0021561E8D33}" destId="{5A2BEE72-4B71-6248-B6C5-B46CB1A79F88}" srcOrd="0" destOrd="0" parTransId="{E43AE8CA-05C9-2341-8D90-8AADADCB7789}" sibTransId="{768CC0CA-EBFE-7D49-A372-8F53C8084632}"/>
    <dgm:cxn modelId="{4993005B-2C30-D644-BBD7-561137790710}" type="presOf" srcId="{C4B48BE3-F78A-0342-9867-4B546AFBB239}" destId="{C2DFBA30-0AAE-4641-8264-97E49E3558B9}" srcOrd="0" destOrd="0" presId="urn:microsoft.com/office/officeart/2005/8/layout/orgChart1"/>
    <dgm:cxn modelId="{CA37E203-3F1A-0841-BE73-0F3DA3361CD5}" srcId="{35B7C682-77E7-3341-827D-81815C89191C}" destId="{529DF6D4-8D58-5440-BBB8-A478BCAEFE29}" srcOrd="4" destOrd="0" parTransId="{F5BE8DAC-02A6-A840-B553-359A6C790E76}" sibTransId="{AB322592-E7AB-F74D-8167-F52B191892FC}"/>
    <dgm:cxn modelId="{2D6EFD09-472E-9041-81EF-AB13CD86D956}" type="presOf" srcId="{3BB252EB-1BF4-1F4A-A18A-82C6AE3E6EEE}" destId="{FEDE653D-AAC4-F742-AFD0-753969978509}" srcOrd="0" destOrd="0" presId="urn:microsoft.com/office/officeart/2005/8/layout/orgChart1"/>
    <dgm:cxn modelId="{3F43760E-FD60-3046-B437-5AB1B7D7294B}" type="presOf" srcId="{EB9E7EB5-84FF-8241-8625-F46482C9DA1D}" destId="{2C644027-8E36-ED41-8660-652CFDEE7529}" srcOrd="1" destOrd="0" presId="urn:microsoft.com/office/officeart/2005/8/layout/orgChart1"/>
    <dgm:cxn modelId="{22B2F512-C2C3-B543-97E0-C22038E79045}" type="presOf" srcId="{FDF3EB8B-BE8B-7246-959B-9D8C735D87CC}" destId="{9EDFD36F-61A6-514A-8FCA-C8A1844C8EAC}" srcOrd="1" destOrd="0" presId="urn:microsoft.com/office/officeart/2005/8/layout/orgChart1"/>
    <dgm:cxn modelId="{893E7BE8-37CB-1348-8741-473EC015D200}" type="presOf" srcId="{5E912B62-8BF3-3346-86D8-B3474C5E7B85}" destId="{CD6AE4DD-051A-0748-8797-ABAE6C0FA869}" srcOrd="1" destOrd="0" presId="urn:microsoft.com/office/officeart/2005/8/layout/orgChart1"/>
    <dgm:cxn modelId="{3E2DDCB9-F97C-2444-818B-507C64C0CE61}" type="presOf" srcId="{88921CBA-713B-7445-9939-3FD5C8DCBA92}" destId="{C3BB00EE-70EF-BB47-9DB5-2408497F075E}" srcOrd="1" destOrd="0" presId="urn:microsoft.com/office/officeart/2005/8/layout/orgChart1"/>
    <dgm:cxn modelId="{4EC0CE84-EEB6-8643-A11F-23890E59A89C}" srcId="{35B7C682-77E7-3341-827D-81815C89191C}" destId="{6C566059-25C2-9745-8ECA-4D70C8D64E84}" srcOrd="0" destOrd="0" parTransId="{96203BDF-C7E6-AB44-838F-A869F50FD0CE}" sibTransId="{AEADC107-1FA7-8A49-88BA-E3BAF112744E}"/>
    <dgm:cxn modelId="{FDE400AD-CE8E-DF4E-BDE5-293060DB15ED}" type="presOf" srcId="{120B886F-E077-0B40-89A9-256A6FC7AC16}" destId="{EA5A3A87-19A7-A04A-B57F-98A64490F09D}" srcOrd="0" destOrd="0" presId="urn:microsoft.com/office/officeart/2005/8/layout/orgChart1"/>
    <dgm:cxn modelId="{4BF39583-CC7A-504D-9763-A68E83979841}" srcId="{35B7C682-77E7-3341-827D-81815C89191C}" destId="{2275FE3A-4F1F-F240-9426-C3343261BD75}" srcOrd="8" destOrd="0" parTransId="{54949C3D-6CE4-6344-8AB2-19E21ABDEEAB}" sibTransId="{71727ECE-AE92-0444-8FD9-11191A8605DD}"/>
    <dgm:cxn modelId="{F82A50BF-341B-1C4A-83DF-DF48999C9513}" type="presOf" srcId="{0528FF79-C46D-3443-A49C-357962B1984D}" destId="{3D5E9DD1-DEDA-4240-80D9-B652B306BFAD}" srcOrd="0" destOrd="0" presId="urn:microsoft.com/office/officeart/2005/8/layout/orgChart1"/>
    <dgm:cxn modelId="{A4E3358B-F0BF-4E4D-A0F1-8B6DF2F36F2F}" type="presOf" srcId="{24DA2967-43C6-7A4A-9162-AB8C1440510C}" destId="{64039AC4-7066-9448-8854-7212D7FF17B8}" srcOrd="0" destOrd="0" presId="urn:microsoft.com/office/officeart/2005/8/layout/orgChart1"/>
    <dgm:cxn modelId="{E027DEB2-AB4A-4C4B-AC2A-CC98918EA3BD}" type="presOf" srcId="{4C3A2357-0624-2C4D-940B-A5DC90B384CB}" destId="{422B85A0-03B6-0E48-B755-2167F96D0038}" srcOrd="0" destOrd="0" presId="urn:microsoft.com/office/officeart/2005/8/layout/orgChart1"/>
    <dgm:cxn modelId="{0E61604C-4E37-B645-8FAB-5167D9373176}" type="presOf" srcId="{300D0B9F-20F6-E742-A782-609236182262}" destId="{6DFEDF91-AEB0-904F-86B1-657BF19D994C}" srcOrd="0" destOrd="0" presId="urn:microsoft.com/office/officeart/2005/8/layout/orgChart1"/>
    <dgm:cxn modelId="{948AD444-0CEF-F64D-A920-D36721A64139}" srcId="{35B7C682-77E7-3341-827D-81815C89191C}" destId="{F709D36A-0B78-0548-8864-538E5D634E37}" srcOrd="2" destOrd="0" parTransId="{BED45A2A-5BE5-5C4E-B34A-BABA9FA3E76D}" sibTransId="{0DC9601E-F71A-644D-A94D-B851E37C32D8}"/>
    <dgm:cxn modelId="{56BFA2C6-B45F-A046-AAAC-AF782734FB7D}" type="presOf" srcId="{86C69870-B8F0-3B4F-9FDF-6687D77B68A0}" destId="{381C15F1-5977-BC47-98EC-4AF389FE7270}" srcOrd="0" destOrd="0" presId="urn:microsoft.com/office/officeart/2005/8/layout/orgChart1"/>
    <dgm:cxn modelId="{A9955562-61BA-8F47-BB76-811710625153}" type="presOf" srcId="{300D0B9F-20F6-E742-A782-609236182262}" destId="{572D6A27-FB62-FA41-A53C-D0FEAA558733}" srcOrd="1" destOrd="0" presId="urn:microsoft.com/office/officeart/2005/8/layout/orgChart1"/>
    <dgm:cxn modelId="{C644D2BD-345B-E44A-8BAD-8EA65D16C10C}" type="presOf" srcId="{E8685F31-E018-6141-8FAE-651AA853E49E}" destId="{5FA89528-D57F-AC43-8D0E-8BB3BE91E960}" srcOrd="0" destOrd="0" presId="urn:microsoft.com/office/officeart/2005/8/layout/orgChart1"/>
    <dgm:cxn modelId="{905F69FE-69DA-034E-8151-4C9A57AC0016}" type="presOf" srcId="{BC5C6913-C3A8-2748-BDC2-875E54AF66CC}" destId="{C8BE5564-7D81-5B44-969C-3A31CDC146CA}" srcOrd="1" destOrd="0" presId="urn:microsoft.com/office/officeart/2005/8/layout/orgChart1"/>
    <dgm:cxn modelId="{F9B0CCA7-FA2D-824C-88E5-76F82706B784}" srcId="{35B7C682-77E7-3341-827D-81815C89191C}" destId="{EB9E7EB5-84FF-8241-8625-F46482C9DA1D}" srcOrd="7" destOrd="0" parTransId="{F19C1F59-7571-F34F-BCEA-F3D5F9C44BE6}" sibTransId="{3A853F46-0525-224F-9C81-6BAA17FE0A96}"/>
    <dgm:cxn modelId="{E90394C2-32AE-7348-B9A1-E2FC57483C7F}" type="presOf" srcId="{32AE95D6-CC8D-DA4B-8070-845FAFA1AA30}" destId="{2FD87E50-3195-1D47-A0C8-9EB7E5E58760}" srcOrd="1" destOrd="0" presId="urn:microsoft.com/office/officeart/2005/8/layout/orgChart1"/>
    <dgm:cxn modelId="{4DCF3978-4C7B-6B46-9C97-0A5AB79A3FD4}" srcId="{32AE95D6-CC8D-DA4B-8070-845FAFA1AA30}" destId="{3DAEA41A-E2AC-B84D-A42A-4594D36300F9}" srcOrd="1" destOrd="0" parTransId="{86C69870-B8F0-3B4F-9FDF-6687D77B68A0}" sibTransId="{EA81F7A0-51FD-6749-AA41-A2AC1D97E5CE}"/>
    <dgm:cxn modelId="{7B1938F4-CE9A-6C43-880E-DB4248B3F8A8}" type="presOf" srcId="{E43AE8CA-05C9-2341-8D90-8AADADCB7789}" destId="{AEE9D054-2A48-3643-9996-45D5221562BB}" srcOrd="0" destOrd="0" presId="urn:microsoft.com/office/officeart/2005/8/layout/orgChart1"/>
    <dgm:cxn modelId="{FDE04A4A-B04D-C548-B2C4-31882A6D23D9}" type="presOf" srcId="{5E912B62-8BF3-3346-86D8-B3474C5E7B85}" destId="{3F06FC3B-DD96-9346-8D56-861AF144F31B}" srcOrd="0" destOrd="0" presId="urn:microsoft.com/office/officeart/2005/8/layout/orgChart1"/>
    <dgm:cxn modelId="{3A8280FB-44B5-2049-A966-893104D62A1D}" type="presOf" srcId="{432F54B0-FE49-764D-AB63-D98A89946C56}" destId="{C3E743B8-53FC-3846-9178-CFDE2362A540}" srcOrd="1" destOrd="0" presId="urn:microsoft.com/office/officeart/2005/8/layout/orgChart1"/>
    <dgm:cxn modelId="{88364908-76C3-1E4B-9821-039FBBFDD8EE}" type="presOf" srcId="{346BF6CC-0238-804F-AE9B-243EAD8215F7}" destId="{468264D0-98CE-DF4A-93C5-20DA5CE5D01A}" srcOrd="0" destOrd="0" presId="urn:microsoft.com/office/officeart/2005/8/layout/orgChart1"/>
    <dgm:cxn modelId="{7DC4952F-E0AB-AC4B-81B2-4EC1DB4123A1}" type="presOf" srcId="{45C0013E-B667-A042-983E-CBA3F73444E9}" destId="{F35804FF-CA60-5448-9CA1-98099F7D9DD5}" srcOrd="1" destOrd="0" presId="urn:microsoft.com/office/officeart/2005/8/layout/orgChart1"/>
    <dgm:cxn modelId="{6D7A1E9B-3C62-5D4C-8FAA-1ADDEF591999}" type="presOf" srcId="{E3C65779-ACA2-C743-A32F-3E2B576DE632}" destId="{A7C6B62A-7DFB-0443-BF93-552E3A9E7A9B}" srcOrd="1" destOrd="0" presId="urn:microsoft.com/office/officeart/2005/8/layout/orgChart1"/>
    <dgm:cxn modelId="{7D0F27BC-321B-F74D-B58F-BB9E30938D40}" type="presOf" srcId="{E030C370-12C3-644D-8ABC-D1A123B47902}" destId="{61C45453-EAB2-DA4C-9208-563DF3F254D4}" srcOrd="1" destOrd="0" presId="urn:microsoft.com/office/officeart/2005/8/layout/orgChart1"/>
    <dgm:cxn modelId="{7E139123-610E-7A4E-B514-155DF30218E8}" srcId="{5A2BEE72-4B71-6248-B6C5-B46CB1A79F88}" destId="{346BF6CC-0238-804F-AE9B-243EAD8215F7}" srcOrd="4" destOrd="0" parTransId="{982CEC85-D2D3-974B-B606-0D6C44A6CB8A}" sibTransId="{055173BE-09A1-224D-8838-3E7EA150B2B9}"/>
    <dgm:cxn modelId="{965E49B7-2910-F14D-999E-61824166A9EC}" type="presOf" srcId="{32AE95D6-CC8D-DA4B-8070-845FAFA1AA30}" destId="{D3EDBFC8-E096-2941-8B63-93B430601939}" srcOrd="0" destOrd="0" presId="urn:microsoft.com/office/officeart/2005/8/layout/orgChart1"/>
    <dgm:cxn modelId="{34003477-2AA4-B04A-938A-51A79E2DF684}" type="presOf" srcId="{6C566059-25C2-9745-8ECA-4D70C8D64E84}" destId="{DCE4EC67-9ED1-3649-A477-6CFC7C756FE0}" srcOrd="0" destOrd="0" presId="urn:microsoft.com/office/officeart/2005/8/layout/orgChart1"/>
    <dgm:cxn modelId="{AC5237FC-EF8E-6044-A88B-0CBFBF2F9999}" type="presOf" srcId="{529DF6D4-8D58-5440-BBB8-A478BCAEFE29}" destId="{49A30645-DDAB-4541-9860-60A1D75BE3C8}" srcOrd="1" destOrd="0" presId="urn:microsoft.com/office/officeart/2005/8/layout/orgChart1"/>
    <dgm:cxn modelId="{60F64D13-5507-5748-901D-98F87B6B92EF}" srcId="{C6637240-8AB6-464C-88C7-0021561E8D33}" destId="{EDFDE7FA-713B-B445-8A6B-38D2E7B95F44}" srcOrd="4" destOrd="0" parTransId="{51BA9FEF-837E-E54A-8647-D3F40E606B52}" sibTransId="{A1D8FA5B-7BDC-5B44-A2AC-CD83BFEDDD5F}"/>
    <dgm:cxn modelId="{65540E1B-6FFA-C045-B5B9-FAC51EE72015}" srcId="{C6637240-8AB6-464C-88C7-0021561E8D33}" destId="{8BAE7CEB-2E74-9940-85AC-F87D5D67DF93}" srcOrd="3" destOrd="0" parTransId="{16175747-762E-8049-AE32-367D435E07C0}" sibTransId="{0BD6B8A0-5E82-8F4E-8592-02FF4EA592B2}"/>
    <dgm:cxn modelId="{EB265E05-8A11-DA4A-A598-CF6215DADF72}" type="presOf" srcId="{EDFDE7FA-713B-B445-8A6B-38D2E7B95F44}" destId="{37199441-5DCE-CD46-B7D6-3F23F4AD6E0C}" srcOrd="1" destOrd="0" presId="urn:microsoft.com/office/officeart/2005/8/layout/orgChart1"/>
    <dgm:cxn modelId="{C5ED4714-11EF-014F-9717-44AE5E1A602E}" type="presOf" srcId="{EAD74AB4-FF5E-A647-ADB9-E2D684906C1E}" destId="{C316D760-B3B2-2D47-80CF-7F068638684F}" srcOrd="0" destOrd="0" presId="urn:microsoft.com/office/officeart/2005/8/layout/orgChart1"/>
    <dgm:cxn modelId="{4FE57C3A-FFDF-C749-8FDA-22225DC4A68A}" type="presOf" srcId="{F709D36A-0B78-0548-8864-538E5D634E37}" destId="{A18D14FE-E75B-634D-AC48-48F1CAE8B547}" srcOrd="1" destOrd="0" presId="urn:microsoft.com/office/officeart/2005/8/layout/orgChart1"/>
    <dgm:cxn modelId="{09AECF6D-C02B-FA4B-9951-D2BECBEBAAB9}" type="presOf" srcId="{B169AAC1-4171-EE40-BC5D-895E3857C633}" destId="{3A06E8AD-648B-BA42-BD03-5FD363202751}" srcOrd="0" destOrd="0" presId="urn:microsoft.com/office/officeart/2005/8/layout/orgChart1"/>
    <dgm:cxn modelId="{89F6A271-5186-FC46-9042-803A18798314}" type="presOf" srcId="{84A15511-35FD-834A-B2CB-E42C232711A9}" destId="{B0ACEA62-623C-9F4F-8D64-331873FB12C5}" srcOrd="0" destOrd="0" presId="urn:microsoft.com/office/officeart/2005/8/layout/orgChart1"/>
    <dgm:cxn modelId="{10F44793-9AB6-5348-8DC0-5AC7230BC6AC}" type="presOf" srcId="{2275FE3A-4F1F-F240-9426-C3343261BD75}" destId="{601CB24F-3DD2-FB4D-8BDF-FD0458DA0D22}" srcOrd="1" destOrd="0" presId="urn:microsoft.com/office/officeart/2005/8/layout/orgChart1"/>
    <dgm:cxn modelId="{3CC67297-4889-E94D-8B00-1BC7593C0C22}" type="presOf" srcId="{C6637240-8AB6-464C-88C7-0021561E8D33}" destId="{E5B6C4E0-4E0F-0A4D-9E9D-B8791E0B8102}" srcOrd="1" destOrd="0" presId="urn:microsoft.com/office/officeart/2005/8/layout/orgChart1"/>
    <dgm:cxn modelId="{9C37579F-4A18-524D-AC8B-41988577D3C5}" type="presOf" srcId="{96203BDF-C7E6-AB44-838F-A869F50FD0CE}" destId="{04E699B3-E080-C642-A3EB-297037B618B5}" srcOrd="0" destOrd="0" presId="urn:microsoft.com/office/officeart/2005/8/layout/orgChart1"/>
    <dgm:cxn modelId="{FC3E85D1-5823-D64A-B54C-DD5BD6CBF5E1}" type="presOf" srcId="{6EB48737-94C1-BF4A-B803-E1872CE4AEAC}" destId="{85A5A363-DB66-D341-9287-7FE7ECEE3903}" srcOrd="0" destOrd="0" presId="urn:microsoft.com/office/officeart/2005/8/layout/orgChart1"/>
    <dgm:cxn modelId="{F8BDDB5E-BC81-F541-B9E8-50A86A2CCFCD}" type="presOf" srcId="{80EBDC3D-03B1-BB4C-B17F-2D884F57F2DC}" destId="{766E3741-E522-9C45-A2B1-53E80CF588B2}" srcOrd="0" destOrd="0" presId="urn:microsoft.com/office/officeart/2005/8/layout/orgChart1"/>
    <dgm:cxn modelId="{E19DB914-9080-1C4B-9AA6-64B78CAB61BD}" type="presOf" srcId="{BC5C6913-C3A8-2748-BDC2-875E54AF66CC}" destId="{1DDA0B43-7C5C-2B4E-9765-BA91140E9867}" srcOrd="0" destOrd="0" presId="urn:microsoft.com/office/officeart/2005/8/layout/orgChart1"/>
    <dgm:cxn modelId="{DCCB0D90-065C-8343-AC58-5CF0680509C3}" type="presOf" srcId="{459D1CE8-C80F-204D-9AF1-2FB2E9377FC6}" destId="{64CCDC7E-58AB-484B-AA6E-B49B4DAB8253}" srcOrd="1" destOrd="0" presId="urn:microsoft.com/office/officeart/2005/8/layout/orgChart1"/>
    <dgm:cxn modelId="{D0AF44E7-FA22-F349-88C7-0799B4F32A47}" srcId="{5E912B62-8BF3-3346-86D8-B3474C5E7B85}" destId="{C4B48BE3-F78A-0342-9867-4B546AFBB239}" srcOrd="0" destOrd="0" parTransId="{B92CA702-6E97-1846-8E9A-4ECD46B9DD02}" sibTransId="{113A6F7E-35BE-8C4B-A514-08904C8E18FC}"/>
    <dgm:cxn modelId="{54BB69D2-6EEF-3F40-99D5-2CF9BE06C979}" srcId="{8BAE7CEB-2E74-9940-85AC-F87D5D67DF93}" destId="{300D0B9F-20F6-E742-A782-609236182262}" srcOrd="3" destOrd="0" parTransId="{C7EF2FF5-F8C7-264F-91E6-15CBF9578D73}" sibTransId="{90CE4DFE-7898-CF40-948F-658962E1E044}"/>
    <dgm:cxn modelId="{E1C2EFF0-6D29-E243-8775-98F8730E3657}" type="presOf" srcId="{F709D36A-0B78-0548-8864-538E5D634E37}" destId="{EB8F989F-359E-464E-A7EC-F95DE69A8293}" srcOrd="0" destOrd="0" presId="urn:microsoft.com/office/officeart/2005/8/layout/orgChart1"/>
    <dgm:cxn modelId="{479868DB-E691-5042-89D0-584256C8C07A}" type="presOf" srcId="{120B886F-E077-0B40-89A9-256A6FC7AC16}" destId="{76688560-D716-804A-ADAB-3E2064379C2D}" srcOrd="1" destOrd="0" presId="urn:microsoft.com/office/officeart/2005/8/layout/orgChart1"/>
    <dgm:cxn modelId="{AD6DFC09-F796-174D-9E90-89D66C9FC160}" type="presOf" srcId="{35B7C682-77E7-3341-827D-81815C89191C}" destId="{EBA371B1-7B9F-044A-8636-9B0254962D3C}" srcOrd="1" destOrd="0" presId="urn:microsoft.com/office/officeart/2005/8/layout/orgChart1"/>
    <dgm:cxn modelId="{749BEF9D-38AC-3C4E-A2DE-72EA23C2222C}" type="presOf" srcId="{85B57704-4704-404B-86CF-BA3CC1E2DD97}" destId="{A76D5AE4-4C84-504A-A223-6BB01E28ED51}" srcOrd="0" destOrd="0" presId="urn:microsoft.com/office/officeart/2005/8/layout/orgChart1"/>
    <dgm:cxn modelId="{D99F09D4-3A5C-BE4D-B176-BED298A3A810}" type="presOf" srcId="{2275FE3A-4F1F-F240-9426-C3343261BD75}" destId="{5C5F0E2F-14A0-654A-9BBB-EF9EFFEA4D10}" srcOrd="0" destOrd="0" presId="urn:microsoft.com/office/officeart/2005/8/layout/orgChart1"/>
    <dgm:cxn modelId="{0C1B91AD-3CD7-FA4B-B91A-82BB9E96089F}" srcId="{5A2BEE72-4B71-6248-B6C5-B46CB1A79F88}" destId="{D906A987-4A71-944D-8714-3BC680FCFE5E}" srcOrd="1" destOrd="0" parTransId="{27313608-D2E9-BD41-95BA-69AADA42D44D}" sibTransId="{5EF73E7C-85DD-DA4F-8794-06479C573957}"/>
    <dgm:cxn modelId="{F8810F22-3DE3-0E4C-A7CA-BB580A2F9B77}" srcId="{35B7C682-77E7-3341-827D-81815C89191C}" destId="{EF0B6555-609E-874B-AA7B-01867E398E58}" srcOrd="9" destOrd="0" parTransId="{249F6386-F4C1-7746-AEE3-B8A1C54F9EFB}" sibTransId="{497E5A7F-F5D4-3A4F-A16B-9181C250F1AD}"/>
    <dgm:cxn modelId="{E13D7096-8715-CD40-8586-5169949EC0AF}" srcId="{32AE95D6-CC8D-DA4B-8070-845FAFA1AA30}" destId="{35B7C682-77E7-3341-827D-81815C89191C}" srcOrd="0" destOrd="0" parTransId="{EAD74AB4-FF5E-A647-ADB9-E2D684906C1E}" sibTransId="{40D043E7-87B4-5645-843E-A13328D28505}"/>
    <dgm:cxn modelId="{1FA0F1BE-64BB-E645-8009-9693D9E2DF73}" type="presOf" srcId="{3DAEA41A-E2AC-B84D-A42A-4594D36300F9}" destId="{6012BEC6-1253-A246-A33F-A2DD26B984B4}" srcOrd="0" destOrd="0" presId="urn:microsoft.com/office/officeart/2005/8/layout/orgChart1"/>
    <dgm:cxn modelId="{54C997D1-0193-7746-9839-60E1B2C08E60}" srcId="{35B7C682-77E7-3341-827D-81815C89191C}" destId="{99FE640A-A5A4-8243-9CA7-891EB9752592}" srcOrd="6" destOrd="0" parTransId="{6EB48737-94C1-BF4A-B803-E1872CE4AEAC}" sibTransId="{55C901DB-6818-EB4B-ADCF-04B1895DF8E0}"/>
    <dgm:cxn modelId="{22CD6A39-1CA3-C04E-BF32-F94D4221635C}" srcId="{1DCBE534-8700-7E46-8512-E2F1D2B8DB36}" destId="{C6637240-8AB6-464C-88C7-0021561E8D33}" srcOrd="1" destOrd="0" parTransId="{A8457668-F3F3-DC4F-B91A-96B23AD64673}" sibTransId="{EA232FE6-2E98-8743-A28B-C1BA212CFD94}"/>
    <dgm:cxn modelId="{63DFB89E-F664-EE44-8822-2E3C5FE5D23C}" type="presOf" srcId="{8BAE7CEB-2E74-9940-85AC-F87D5D67DF93}" destId="{07AAAFA2-04C5-A744-BD00-F50B4E00E09F}" srcOrd="0" destOrd="0" presId="urn:microsoft.com/office/officeart/2005/8/layout/orgChart1"/>
    <dgm:cxn modelId="{EEFFF5C3-CE48-6444-9DBA-B3CCFE3241C8}" type="presOf" srcId="{D906A987-4A71-944D-8714-3BC680FCFE5E}" destId="{6926A12E-DA6D-2C40-97F0-629FD9EC6E94}" srcOrd="0" destOrd="0" presId="urn:microsoft.com/office/officeart/2005/8/layout/orgChart1"/>
    <dgm:cxn modelId="{93CC5DF4-12EA-0743-A1F4-96DE4207992B}" srcId="{8BAE7CEB-2E74-9940-85AC-F87D5D67DF93}" destId="{120B886F-E077-0B40-89A9-256A6FC7AC16}" srcOrd="0" destOrd="0" parTransId="{0528FF79-C46D-3443-A49C-357962B1984D}" sibTransId="{9ABFB8D4-901C-EE41-B3AB-493E299F5294}"/>
    <dgm:cxn modelId="{19431782-0F93-674F-89C8-1712EF967F43}" type="presOf" srcId="{5A2BEE72-4B71-6248-B6C5-B46CB1A79F88}" destId="{C9845AEA-D422-DD4B-B839-7C12486EFFF5}" srcOrd="1" destOrd="0" presId="urn:microsoft.com/office/officeart/2005/8/layout/orgChart1"/>
    <dgm:cxn modelId="{2536E401-A9B8-6F49-A4AE-44C6650D419E}" type="presOf" srcId="{1DCBE534-8700-7E46-8512-E2F1D2B8DB36}" destId="{B2F29FFF-6E29-424C-BCAA-6D1DA00C0659}" srcOrd="0" destOrd="0" presId="urn:microsoft.com/office/officeart/2005/8/layout/orgChart1"/>
    <dgm:cxn modelId="{C8DF45D2-A09F-C14F-8E81-3A1C4137706E}" type="presOf" srcId="{BED45A2A-5BE5-5C4E-B34A-BABA9FA3E76D}" destId="{51F7E328-2D0F-F04B-9C63-8FD3139FDE9E}" srcOrd="0" destOrd="0" presId="urn:microsoft.com/office/officeart/2005/8/layout/orgChart1"/>
    <dgm:cxn modelId="{DCEBFE3F-3530-B743-935F-4D320C32BC36}" type="presOf" srcId="{45C0013E-B667-A042-983E-CBA3F73444E9}" destId="{BD25C396-19E9-6447-9CE2-F55659936F81}" srcOrd="0" destOrd="0" presId="urn:microsoft.com/office/officeart/2005/8/layout/orgChart1"/>
    <dgm:cxn modelId="{3992939C-8F8D-7342-AEBA-CD913A70B470}" type="presOf" srcId="{EF0B6555-609E-874B-AA7B-01867E398E58}" destId="{8A73C8BD-34EC-1245-BBBB-5AB61A32545A}" srcOrd="0" destOrd="0" presId="urn:microsoft.com/office/officeart/2005/8/layout/orgChart1"/>
    <dgm:cxn modelId="{98629841-EAC8-E149-B5B2-8F3A33D75E85}" type="presOf" srcId="{6D66B551-3642-D044-A780-9FBF348BA7A7}" destId="{094D0FA4-E055-C840-BC67-97EA5B8803E1}" srcOrd="0" destOrd="0" presId="urn:microsoft.com/office/officeart/2005/8/layout/orgChart1"/>
    <dgm:cxn modelId="{2D3408D0-188C-3C4E-AF83-9BAEF14A17F3}" type="presOf" srcId="{AC69FFF5-4F27-9940-B5A9-BF26A1C92A39}" destId="{0E84125F-A620-7543-96F9-FDF35318B3C5}" srcOrd="0" destOrd="0" presId="urn:microsoft.com/office/officeart/2005/8/layout/orgChart1"/>
    <dgm:cxn modelId="{9A6181FD-055F-4C42-B329-9409A7FF5294}" type="presOf" srcId="{16175747-762E-8049-AE32-367D435E07C0}" destId="{094651E0-E61B-404D-89DB-96369AC5F780}" srcOrd="0" destOrd="0" presId="urn:microsoft.com/office/officeart/2005/8/layout/orgChart1"/>
    <dgm:cxn modelId="{45F7C0BD-8245-774D-B3AF-C89C65A05347}" type="presOf" srcId="{CC49B233-D7B3-B14D-9292-8B15678AEC74}" destId="{8EA449BA-F26F-C94D-8C03-50A830D37426}" srcOrd="0" destOrd="0" presId="urn:microsoft.com/office/officeart/2005/8/layout/orgChart1"/>
    <dgm:cxn modelId="{E1ED4383-C668-CE49-9930-0DA6C34C12F6}" type="presOf" srcId="{5309229D-DD1C-A441-AE9A-22AD9B79CB98}" destId="{A67EE5FA-9EB3-7440-8E5E-19B1A2AA0C6F}" srcOrd="0" destOrd="0" presId="urn:microsoft.com/office/officeart/2005/8/layout/orgChart1"/>
    <dgm:cxn modelId="{8AA7C1E0-4749-4B4B-BFF2-21E99267548E}" type="presOf" srcId="{99FE640A-A5A4-8243-9CA7-891EB9752592}" destId="{89C2EE4A-FBD7-FB4D-91A5-B04C642A28CA}" srcOrd="1" destOrd="0" presId="urn:microsoft.com/office/officeart/2005/8/layout/orgChart1"/>
    <dgm:cxn modelId="{65DAA0CA-44C6-C143-8EA8-673A03003BE4}" type="presOf" srcId="{5A2BEE72-4B71-6248-B6C5-B46CB1A79F88}" destId="{F8632A37-E5F3-DE46-A105-1F98A56A3D44}" srcOrd="0" destOrd="0" presId="urn:microsoft.com/office/officeart/2005/8/layout/orgChart1"/>
    <dgm:cxn modelId="{E76BBE88-DA07-A348-8CDC-FBB30B0350D3}" type="presOf" srcId="{432F54B0-FE49-764D-AB63-D98A89946C56}" destId="{AAA459EB-09E1-7046-9802-1DBA0B4625E1}" srcOrd="0" destOrd="0" presId="urn:microsoft.com/office/officeart/2005/8/layout/orgChart1"/>
    <dgm:cxn modelId="{6B694287-4F83-9A4F-AA5E-FA6E50AC8C81}" type="presOf" srcId="{85E3C922-459E-0E49-BE9F-B1F2C758510C}" destId="{FB5B6D8D-98C3-5146-9D91-AAF12A0F8F27}" srcOrd="0" destOrd="0" presId="urn:microsoft.com/office/officeart/2005/8/layout/orgChart1"/>
    <dgm:cxn modelId="{4BF3466C-4C05-C149-906E-7E8DA72D2B82}" type="presOf" srcId="{3DAEA41A-E2AC-B84D-A42A-4594D36300F9}" destId="{68DFB7AC-A01E-0940-A72E-EF9D4A401C59}" srcOrd="1" destOrd="0" presId="urn:microsoft.com/office/officeart/2005/8/layout/orgChart1"/>
    <dgm:cxn modelId="{6E796DA8-544F-7F43-8580-C85983FB1D05}" srcId="{5A2BEE72-4B71-6248-B6C5-B46CB1A79F88}" destId="{BC5C6913-C3A8-2748-BDC2-875E54AF66CC}" srcOrd="0" destOrd="0" parTransId="{5309229D-DD1C-A441-AE9A-22AD9B79CB98}" sibTransId="{8A03A79F-98CB-5F47-8A83-E41B16270F53}"/>
    <dgm:cxn modelId="{F88AFD3E-87C1-ED40-B017-69D619CF1164}" type="presOf" srcId="{8E8C0378-AE34-E846-A3AA-F6CD5FD52CF0}" destId="{F8533A54-0651-CE4C-933A-D5BFE55F8344}" srcOrd="1" destOrd="0" presId="urn:microsoft.com/office/officeart/2005/8/layout/orgChart1"/>
    <dgm:cxn modelId="{B86074AB-60F6-B142-9866-BD588383F0B3}" type="presOf" srcId="{660C9988-F32F-3F4C-A682-FD2910C8AA0F}" destId="{037F1C1A-0E84-3446-945E-28855C24297F}" srcOrd="0" destOrd="0" presId="urn:microsoft.com/office/officeart/2005/8/layout/orgChart1"/>
    <dgm:cxn modelId="{6754430E-ABCB-2C45-8C76-6FAB17891F0E}" type="presOf" srcId="{4CCC6D45-3EF6-4249-8E79-9A731E110B41}" destId="{F3BEBC1A-318C-9D48-8385-F0FAEA12D2D0}" srcOrd="1" destOrd="0" presId="urn:microsoft.com/office/officeart/2005/8/layout/orgChart1"/>
    <dgm:cxn modelId="{E4667F6A-5305-5F48-AE18-4C8C190B1E5F}" srcId="{5A2BEE72-4B71-6248-B6C5-B46CB1A79F88}" destId="{6D66B551-3642-D044-A780-9FBF348BA7A7}" srcOrd="2" destOrd="0" parTransId="{B169AAC1-4171-EE40-BC5D-895E3857C633}" sibTransId="{25716B78-97F6-124D-B977-E001ED2620E8}"/>
    <dgm:cxn modelId="{E0B76E62-8A15-5744-8FFC-D023F9870793}" type="presOf" srcId="{85E3C922-459E-0E49-BE9F-B1F2C758510C}" destId="{62617F57-D164-2B4B-B5F4-9CE0C026996D}" srcOrd="1" destOrd="0" presId="urn:microsoft.com/office/officeart/2005/8/layout/orgChart1"/>
    <dgm:cxn modelId="{13080D21-EF39-6940-ADDC-44071824AAEA}" srcId="{5E912B62-8BF3-3346-86D8-B3474C5E7B85}" destId="{238F02F3-D986-CA4E-B45B-21344A6DD412}" srcOrd="1" destOrd="0" parTransId="{DE7C5126-1FAA-7A42-8B4E-BE5D87CC20EB}" sibTransId="{B5C91C86-442F-FB4C-8B6D-9C4B50BF20FC}"/>
    <dgm:cxn modelId="{9F5A5C1B-367D-CA49-B1A5-9A93CC626E10}" type="presOf" srcId="{4CCC6D45-3EF6-4249-8E79-9A731E110B41}" destId="{EABF1922-82E7-8844-AC67-6023A53BF104}" srcOrd="0" destOrd="0" presId="urn:microsoft.com/office/officeart/2005/8/layout/orgChart1"/>
    <dgm:cxn modelId="{F9643556-7B3F-F747-821D-014502D1551A}" type="presOf" srcId="{D906A987-4A71-944D-8714-3BC680FCFE5E}" destId="{C7A0E740-D2F8-2747-B9D6-25A4FABAAD16}" srcOrd="1" destOrd="0" presId="urn:microsoft.com/office/officeart/2005/8/layout/orgChart1"/>
    <dgm:cxn modelId="{E919521D-2A20-D646-996D-789F5E2A867B}" type="presOf" srcId="{DE7C5126-1FAA-7A42-8B4E-BE5D87CC20EB}" destId="{4178C5C1-99EF-EB4D-AA3B-BF0E78B1A534}" srcOrd="0" destOrd="0" presId="urn:microsoft.com/office/officeart/2005/8/layout/orgChart1"/>
    <dgm:cxn modelId="{E43D4222-D1DF-9946-9315-35F7585B63FD}" type="presOf" srcId="{99FE640A-A5A4-8243-9CA7-891EB9752592}" destId="{CF450CB6-444C-8043-AE48-EF92A1002DAB}" srcOrd="0" destOrd="0" presId="urn:microsoft.com/office/officeart/2005/8/layout/orgChart1"/>
    <dgm:cxn modelId="{12EA4B87-6F96-1E4F-9399-16C5C1971FFC}" type="presOf" srcId="{F5BE8DAC-02A6-A840-B553-359A6C790E76}" destId="{8E583F6C-967C-A54B-97A0-AA40F94CE471}" srcOrd="0" destOrd="0" presId="urn:microsoft.com/office/officeart/2005/8/layout/orgChart1"/>
    <dgm:cxn modelId="{4FB82F5E-1A50-AF45-BA87-FC0FEFA98D36}" type="presOf" srcId="{C6637240-8AB6-464C-88C7-0021561E8D33}" destId="{53A33A9A-2683-4946-ADAB-160432BD72AD}" srcOrd="0" destOrd="0" presId="urn:microsoft.com/office/officeart/2005/8/layout/orgChart1"/>
    <dgm:cxn modelId="{359A9E26-00D1-5F4E-A370-64F3686CA1C2}" type="presOf" srcId="{27313608-D2E9-BD41-95BA-69AADA42D44D}" destId="{4F85461C-DD55-4841-AB3E-4F1D2552BA3F}" srcOrd="0" destOrd="0" presId="urn:microsoft.com/office/officeart/2005/8/layout/orgChart1"/>
    <dgm:cxn modelId="{AB35AD0E-15AF-B549-9418-94DA7BB18304}" type="presOf" srcId="{8E0CE8E0-4F78-2E40-B376-C144644D1661}" destId="{8F7E45B0-216F-2F44-BBA5-0DE309FA7578}" srcOrd="0" destOrd="0" presId="urn:microsoft.com/office/officeart/2005/8/layout/orgChart1"/>
    <dgm:cxn modelId="{98D6C4D6-A3DE-CA40-9841-D6CAD1D7E33B}" type="presOf" srcId="{EF0B6555-609E-874B-AA7B-01867E398E58}" destId="{60973C30-498D-3243-AF96-BF6CD5E84C23}" srcOrd="1" destOrd="0" presId="urn:microsoft.com/office/officeart/2005/8/layout/orgChart1"/>
    <dgm:cxn modelId="{E24598F0-BA7E-7E41-967F-8CEA86C7F7E4}" type="presOf" srcId="{346BF6CC-0238-804F-AE9B-243EAD8215F7}" destId="{FA7A3A24-013F-5647-A518-67B3765AA1FF}" srcOrd="1" destOrd="0" presId="urn:microsoft.com/office/officeart/2005/8/layout/orgChart1"/>
    <dgm:cxn modelId="{3FE79B1E-4E81-AD43-89C0-9C2A5BD8A4BF}" type="presOf" srcId="{88921CBA-713B-7445-9939-3FD5C8DCBA92}" destId="{20C4F037-6C8B-0A4E-A25B-1E1C9C745495}" srcOrd="0" destOrd="0" presId="urn:microsoft.com/office/officeart/2005/8/layout/orgChart1"/>
    <dgm:cxn modelId="{E52738CE-6F02-3841-AAE8-C981944DCA53}" type="presOf" srcId="{13EB8F3C-9E91-2345-9978-DDAD4E29E414}" destId="{7FA6C644-F1A4-4E4B-B13D-FE2F9F072C4A}" srcOrd="0" destOrd="0" presId="urn:microsoft.com/office/officeart/2005/8/layout/orgChart1"/>
    <dgm:cxn modelId="{175695A5-DFCD-D044-80C5-0B06C97A8653}" type="presOf" srcId="{6DB51471-7933-D243-A8A9-DBCC98B898D4}" destId="{E37BC16C-D254-DD43-873A-FF7E5B78A833}" srcOrd="0" destOrd="0" presId="urn:microsoft.com/office/officeart/2005/8/layout/orgChart1"/>
    <dgm:cxn modelId="{EB171AD4-7E07-1140-A1F2-499E1D976534}" srcId="{5A2BEE72-4B71-6248-B6C5-B46CB1A79F88}" destId="{80EBDC3D-03B1-BB4C-B17F-2D884F57F2DC}" srcOrd="5" destOrd="0" parTransId="{E8685F31-E018-6141-8FAE-651AA853E49E}" sibTransId="{6568A0A9-92B2-AD45-ADB4-499FD226ED55}"/>
    <dgm:cxn modelId="{61729722-CCC9-0645-A460-B3DA328F8738}" srcId="{1DCBE534-8700-7E46-8512-E2F1D2B8DB36}" destId="{32AE95D6-CC8D-DA4B-8070-845FAFA1AA30}" srcOrd="0" destOrd="0" parTransId="{7AD9972F-75E0-EC4F-A93C-0B6609817801}" sibTransId="{B0D34891-818D-8342-864B-3B0745827341}"/>
    <dgm:cxn modelId="{D84105CA-ACAD-2F4C-9901-FE35826DF222}" type="presOf" srcId="{459D1CE8-C80F-204D-9AF1-2FB2E9377FC6}" destId="{957BC827-7706-5342-A2EC-C5219A05DD1F}" srcOrd="0" destOrd="0" presId="urn:microsoft.com/office/officeart/2005/8/layout/orgChart1"/>
    <dgm:cxn modelId="{B36B77E0-97C8-874A-9C3A-30A95146C26D}" srcId="{5A2BEE72-4B71-6248-B6C5-B46CB1A79F88}" destId="{E3C65779-ACA2-C743-A32F-3E2B576DE632}" srcOrd="3" destOrd="0" parTransId="{CC49B233-D7B3-B14D-9292-8B15678AEC74}" sibTransId="{22EBA355-5D0B-D347-BF3E-C41404043DF8}"/>
    <dgm:cxn modelId="{8F15F843-2543-9B43-8445-1F3334ACC3CD}" type="presOf" srcId="{249F6386-F4C1-7746-AEE3-B8A1C54F9EFB}" destId="{77ABC54A-218E-564E-A4D5-A2C1C73939B6}" srcOrd="0" destOrd="0" presId="urn:microsoft.com/office/officeart/2005/8/layout/orgChart1"/>
    <dgm:cxn modelId="{B48D17ED-53F1-D746-B742-FC691CE72EC1}" type="presOf" srcId="{238F02F3-D986-CA4E-B45B-21344A6DD412}" destId="{B1DF953A-4274-E74E-AE20-8D432CC38A62}" srcOrd="0" destOrd="0" presId="urn:microsoft.com/office/officeart/2005/8/layout/orgChart1"/>
    <dgm:cxn modelId="{7C3E489D-A80A-D246-A409-FB5F35C07B83}" type="presOf" srcId="{02878E4D-856D-1740-90B1-975E663592A4}" destId="{1B5564DE-2B66-BE4C-BE4B-B715F9231283}" srcOrd="1" destOrd="0" presId="urn:microsoft.com/office/officeart/2005/8/layout/orgChart1"/>
    <dgm:cxn modelId="{1BA0AC87-212B-4740-A9B1-9E0A36DB057E}" type="presOf" srcId="{529DF6D4-8D58-5440-BBB8-A478BCAEFE29}" destId="{DE9D544C-3840-2046-A3D1-1C3EFDF3A04B}" srcOrd="0" destOrd="0" presId="urn:microsoft.com/office/officeart/2005/8/layout/orgChart1"/>
    <dgm:cxn modelId="{C91297CC-CC40-D743-980A-A04DA3B26AA4}" type="presOf" srcId="{E3C65779-ACA2-C743-A32F-3E2B576DE632}" destId="{657FD989-B659-B141-9457-C40246F06782}" srcOrd="0" destOrd="0" presId="urn:microsoft.com/office/officeart/2005/8/layout/orgChart1"/>
    <dgm:cxn modelId="{19B81C08-11DC-544B-8B8F-BD2F6E26C4F0}" type="presOf" srcId="{02878E4D-856D-1740-90B1-975E663592A4}" destId="{35F381BF-1223-5843-BCF4-EA5EAB9D1DF2}" srcOrd="0" destOrd="0" presId="urn:microsoft.com/office/officeart/2005/8/layout/orgChart1"/>
    <dgm:cxn modelId="{CB227CC2-C733-9645-80F8-F1B34A62E42E}" type="presOf" srcId="{FDF3EB8B-BE8B-7246-959B-9D8C735D87CC}" destId="{A37409F8-1C6E-8B45-9AB4-3F3150BCECAE}" srcOrd="0" destOrd="0" presId="urn:microsoft.com/office/officeart/2005/8/layout/orgChart1"/>
    <dgm:cxn modelId="{1AFC5D76-FBB7-AC42-9A34-48D97C27D642}" srcId="{35B7C682-77E7-3341-827D-81815C89191C}" destId="{459D1CE8-C80F-204D-9AF1-2FB2E9377FC6}" srcOrd="5" destOrd="0" parTransId="{4C3A2357-0624-2C4D-940B-A5DC90B384CB}" sibTransId="{793E5A97-1D22-FF40-AD19-A29AFD8795C2}"/>
    <dgm:cxn modelId="{A3F89B95-2475-014F-B27A-AC1337558033}" srcId="{8BAE7CEB-2E74-9940-85AC-F87D5D67DF93}" destId="{02878E4D-856D-1740-90B1-975E663592A4}" srcOrd="5" destOrd="0" parTransId="{AFDAD4A6-F9DF-A246-B5AA-BCC9DDF444A3}" sibTransId="{2C70753D-2D2F-5D49-A4F9-2FA5E2183DD7}"/>
    <dgm:cxn modelId="{703D212D-BBAF-2944-8FC2-3635C2A86A61}" type="presOf" srcId="{6C566059-25C2-9745-8ECA-4D70C8D64E84}" destId="{419D5FFA-C332-A34B-9BFB-0DAD73952DD0}" srcOrd="1" destOrd="0" presId="urn:microsoft.com/office/officeart/2005/8/layout/orgChart1"/>
    <dgm:cxn modelId="{58F120F7-97B2-9B44-9640-D7E0692FFAE6}" srcId="{EDFDE7FA-713B-B445-8A6B-38D2E7B95F44}" destId="{8E8C0378-AE34-E846-A3AA-F6CD5FD52CF0}" srcOrd="1" destOrd="0" parTransId="{172C6C32-2FAE-7944-8392-71B8490E5955}" sibTransId="{555CC5CF-2AD4-E844-9468-9607A80F6D02}"/>
    <dgm:cxn modelId="{5504B099-18E8-7442-B7BE-B82474ACBC02}" type="presOf" srcId="{51BA9FEF-837E-E54A-8647-D3F40E606B52}" destId="{6288D6E8-CBF9-8845-824F-5C6F3211AFEF}" srcOrd="0" destOrd="0" presId="urn:microsoft.com/office/officeart/2005/8/layout/orgChart1"/>
    <dgm:cxn modelId="{F3A4CCA0-01D3-704B-B4CA-6D5E1E0B81F7}" type="presOf" srcId="{6DB51471-7933-D243-A8A9-DBCC98B898D4}" destId="{37CB43EE-EB38-CB4A-BCF0-73F4CA8A67C2}" srcOrd="1" destOrd="0" presId="urn:microsoft.com/office/officeart/2005/8/layout/orgChart1"/>
    <dgm:cxn modelId="{9932D0EA-D203-D349-A9A7-0E05D6842D3C}" type="presOf" srcId="{F19C1F59-7571-F34F-BCEA-F3D5F9C44BE6}" destId="{5BEF0579-1D56-FD45-A581-5F2B3E6E9BA2}" srcOrd="0" destOrd="0" presId="urn:microsoft.com/office/officeart/2005/8/layout/orgChart1"/>
    <dgm:cxn modelId="{C7CAA96F-C6AD-D048-96CE-ABA6F5D3D1DA}" type="presOf" srcId="{54949C3D-6CE4-6344-8AB2-19E21ABDEEAB}" destId="{6D8A13AA-9100-EB41-AB2A-A33E8F913EDC}" srcOrd="0" destOrd="0" presId="urn:microsoft.com/office/officeart/2005/8/layout/orgChart1"/>
    <dgm:cxn modelId="{3D15D8C7-8C29-3A43-939C-5B9E857BCA70}" type="presOf" srcId="{E030C370-12C3-644D-8ABC-D1A123B47902}" destId="{23ECB9CF-DD1B-EC48-B16D-4F546DFE6C33}" srcOrd="0" destOrd="0" presId="urn:microsoft.com/office/officeart/2005/8/layout/orgChart1"/>
    <dgm:cxn modelId="{56A75D84-440C-8348-9223-7DB44EB5F2E0}" type="presParOf" srcId="{B2F29FFF-6E29-424C-BCAA-6D1DA00C0659}" destId="{45B49418-BE91-A145-A4E0-52FDF466994D}" srcOrd="0" destOrd="0" presId="urn:microsoft.com/office/officeart/2005/8/layout/orgChart1"/>
    <dgm:cxn modelId="{A5D3DEE0-C458-794D-A6D9-09DE047D85D2}" type="presParOf" srcId="{45B49418-BE91-A145-A4E0-52FDF466994D}" destId="{D4D3BC0E-87A2-4149-A8BE-98B4A61788DA}" srcOrd="0" destOrd="0" presId="urn:microsoft.com/office/officeart/2005/8/layout/orgChart1"/>
    <dgm:cxn modelId="{0F3546D7-9B96-5D4E-95E6-1BB1EC094D04}" type="presParOf" srcId="{D4D3BC0E-87A2-4149-A8BE-98B4A61788DA}" destId="{D3EDBFC8-E096-2941-8B63-93B430601939}" srcOrd="0" destOrd="0" presId="urn:microsoft.com/office/officeart/2005/8/layout/orgChart1"/>
    <dgm:cxn modelId="{3E9969DF-BB39-8145-B0CF-AA5D8AD6A09B}" type="presParOf" srcId="{D4D3BC0E-87A2-4149-A8BE-98B4A61788DA}" destId="{2FD87E50-3195-1D47-A0C8-9EB7E5E58760}" srcOrd="1" destOrd="0" presId="urn:microsoft.com/office/officeart/2005/8/layout/orgChart1"/>
    <dgm:cxn modelId="{A64ABF7B-57AB-5841-A568-3E55430CA13F}" type="presParOf" srcId="{45B49418-BE91-A145-A4E0-52FDF466994D}" destId="{F8BC56A6-D5C7-6A41-BEE4-41A7B69495EE}" srcOrd="1" destOrd="0" presId="urn:microsoft.com/office/officeart/2005/8/layout/orgChart1"/>
    <dgm:cxn modelId="{A21F5DF5-1E6D-2E41-877F-1B34966A319B}" type="presParOf" srcId="{F8BC56A6-D5C7-6A41-BEE4-41A7B69495EE}" destId="{C316D760-B3B2-2D47-80CF-7F068638684F}" srcOrd="0" destOrd="0" presId="urn:microsoft.com/office/officeart/2005/8/layout/orgChart1"/>
    <dgm:cxn modelId="{8890158E-1BD5-1245-BE79-1CAC518F1571}" type="presParOf" srcId="{F8BC56A6-D5C7-6A41-BEE4-41A7B69495EE}" destId="{3798E679-3FEF-8149-9768-E8385E513885}" srcOrd="1" destOrd="0" presId="urn:microsoft.com/office/officeart/2005/8/layout/orgChart1"/>
    <dgm:cxn modelId="{E22915F4-C710-A54F-B43A-F5A00C222FB5}" type="presParOf" srcId="{3798E679-3FEF-8149-9768-E8385E513885}" destId="{4A686DF4-274E-0142-B4D3-F6563A99945D}" srcOrd="0" destOrd="0" presId="urn:microsoft.com/office/officeart/2005/8/layout/orgChart1"/>
    <dgm:cxn modelId="{C2D66801-6088-DE42-9EC8-65074AFCD81F}" type="presParOf" srcId="{4A686DF4-274E-0142-B4D3-F6563A99945D}" destId="{AABB5F48-D79D-DC4E-87D8-C2113D2A67D8}" srcOrd="0" destOrd="0" presId="urn:microsoft.com/office/officeart/2005/8/layout/orgChart1"/>
    <dgm:cxn modelId="{A96984D9-AC10-364D-B120-4E6C3570C3D6}" type="presParOf" srcId="{4A686DF4-274E-0142-B4D3-F6563A99945D}" destId="{EBA371B1-7B9F-044A-8636-9B0254962D3C}" srcOrd="1" destOrd="0" presId="urn:microsoft.com/office/officeart/2005/8/layout/orgChart1"/>
    <dgm:cxn modelId="{154EC28E-90DE-664C-959B-D6691E11A0EC}" type="presParOf" srcId="{3798E679-3FEF-8149-9768-E8385E513885}" destId="{8BC22773-0E15-944B-86E0-6D3AF84397C3}" srcOrd="1" destOrd="0" presId="urn:microsoft.com/office/officeart/2005/8/layout/orgChart1"/>
    <dgm:cxn modelId="{E318ECDB-E4E7-AA4D-97ED-8AB6790BF530}" type="presParOf" srcId="{8BC22773-0E15-944B-86E0-6D3AF84397C3}" destId="{04E699B3-E080-C642-A3EB-297037B618B5}" srcOrd="0" destOrd="0" presId="urn:microsoft.com/office/officeart/2005/8/layout/orgChart1"/>
    <dgm:cxn modelId="{37293946-4BAC-5D4A-97D7-DBE6D2097037}" type="presParOf" srcId="{8BC22773-0E15-944B-86E0-6D3AF84397C3}" destId="{F165D44D-C7EE-084F-B221-57DD8F39D033}" srcOrd="1" destOrd="0" presId="urn:microsoft.com/office/officeart/2005/8/layout/orgChart1"/>
    <dgm:cxn modelId="{CEB62A61-72E7-3E48-9390-24BD6CF78E8B}" type="presParOf" srcId="{F165D44D-C7EE-084F-B221-57DD8F39D033}" destId="{816E37A2-1910-8D4A-AAD3-4FE58F4A79BD}" srcOrd="0" destOrd="0" presId="urn:microsoft.com/office/officeart/2005/8/layout/orgChart1"/>
    <dgm:cxn modelId="{F6955737-EC5E-D44A-8C68-6F433F8243B6}" type="presParOf" srcId="{816E37A2-1910-8D4A-AAD3-4FE58F4A79BD}" destId="{DCE4EC67-9ED1-3649-A477-6CFC7C756FE0}" srcOrd="0" destOrd="0" presId="urn:microsoft.com/office/officeart/2005/8/layout/orgChart1"/>
    <dgm:cxn modelId="{7271EBFC-204B-3246-9A6E-CCAA9DC4D19F}" type="presParOf" srcId="{816E37A2-1910-8D4A-AAD3-4FE58F4A79BD}" destId="{419D5FFA-C332-A34B-9BFB-0DAD73952DD0}" srcOrd="1" destOrd="0" presId="urn:microsoft.com/office/officeart/2005/8/layout/orgChart1"/>
    <dgm:cxn modelId="{4ECF2FA7-8F72-124C-8F6F-AA5C1095A106}" type="presParOf" srcId="{F165D44D-C7EE-084F-B221-57DD8F39D033}" destId="{F6A2BF93-C81B-554C-8404-F5BA2442B498}" srcOrd="1" destOrd="0" presId="urn:microsoft.com/office/officeart/2005/8/layout/orgChart1"/>
    <dgm:cxn modelId="{972A3B53-64FA-AA4B-80D5-015DC6499444}" type="presParOf" srcId="{F165D44D-C7EE-084F-B221-57DD8F39D033}" destId="{4941FCB3-1B7C-8241-9EDB-1B8C3716F895}" srcOrd="2" destOrd="0" presId="urn:microsoft.com/office/officeart/2005/8/layout/orgChart1"/>
    <dgm:cxn modelId="{21052628-8CFC-A649-9E0B-579191359379}" type="presParOf" srcId="{8BC22773-0E15-944B-86E0-6D3AF84397C3}" destId="{FEDE653D-AAC4-F742-AFD0-753969978509}" srcOrd="2" destOrd="0" presId="urn:microsoft.com/office/officeart/2005/8/layout/orgChart1"/>
    <dgm:cxn modelId="{099473EB-FA43-244F-A0BC-F3EA11EC3169}" type="presParOf" srcId="{8BC22773-0E15-944B-86E0-6D3AF84397C3}" destId="{340D2584-B172-674D-AC83-567C1294D583}" srcOrd="3" destOrd="0" presId="urn:microsoft.com/office/officeart/2005/8/layout/orgChart1"/>
    <dgm:cxn modelId="{156B73D1-35E7-7F49-8F85-5E3BEE8E7CD4}" type="presParOf" srcId="{340D2584-B172-674D-AC83-567C1294D583}" destId="{AE716DD7-D2FA-904E-894D-4E3ADF971CA5}" srcOrd="0" destOrd="0" presId="urn:microsoft.com/office/officeart/2005/8/layout/orgChart1"/>
    <dgm:cxn modelId="{8A4900FC-D1EA-BE4D-A233-03728FB7F93B}" type="presParOf" srcId="{AE716DD7-D2FA-904E-894D-4E3ADF971CA5}" destId="{BD25C396-19E9-6447-9CE2-F55659936F81}" srcOrd="0" destOrd="0" presId="urn:microsoft.com/office/officeart/2005/8/layout/orgChart1"/>
    <dgm:cxn modelId="{7D559CAC-0844-3545-AD0C-7332FD91E372}" type="presParOf" srcId="{AE716DD7-D2FA-904E-894D-4E3ADF971CA5}" destId="{F35804FF-CA60-5448-9CA1-98099F7D9DD5}" srcOrd="1" destOrd="0" presId="urn:microsoft.com/office/officeart/2005/8/layout/orgChart1"/>
    <dgm:cxn modelId="{D215513F-B358-0043-ADB9-FCBE9C8C68C0}" type="presParOf" srcId="{340D2584-B172-674D-AC83-567C1294D583}" destId="{42D53F0F-4513-EA41-8FA5-86488242EAD1}" srcOrd="1" destOrd="0" presId="urn:microsoft.com/office/officeart/2005/8/layout/orgChart1"/>
    <dgm:cxn modelId="{CA98B87C-8C51-1240-A22F-3D772AD2437C}" type="presParOf" srcId="{340D2584-B172-674D-AC83-567C1294D583}" destId="{ED61AD26-DC1C-0C4C-AC36-73B593F6135C}" srcOrd="2" destOrd="0" presId="urn:microsoft.com/office/officeart/2005/8/layout/orgChart1"/>
    <dgm:cxn modelId="{31C76DFF-0AB1-6241-8D4F-1156DCE52B07}" type="presParOf" srcId="{8BC22773-0E15-944B-86E0-6D3AF84397C3}" destId="{51F7E328-2D0F-F04B-9C63-8FD3139FDE9E}" srcOrd="4" destOrd="0" presId="urn:microsoft.com/office/officeart/2005/8/layout/orgChart1"/>
    <dgm:cxn modelId="{A8CA4B51-A85B-CF47-B163-34DC9A346F6A}" type="presParOf" srcId="{8BC22773-0E15-944B-86E0-6D3AF84397C3}" destId="{D328DC41-16C7-764D-85AB-94DAC06D1ACE}" srcOrd="5" destOrd="0" presId="urn:microsoft.com/office/officeart/2005/8/layout/orgChart1"/>
    <dgm:cxn modelId="{985B6252-06A5-FA42-89B6-251305BE0292}" type="presParOf" srcId="{D328DC41-16C7-764D-85AB-94DAC06D1ACE}" destId="{BDE10C94-DC6C-7747-A13A-6539E757E8B6}" srcOrd="0" destOrd="0" presId="urn:microsoft.com/office/officeart/2005/8/layout/orgChart1"/>
    <dgm:cxn modelId="{7D410766-E774-264E-AB32-30E0176D8C65}" type="presParOf" srcId="{BDE10C94-DC6C-7747-A13A-6539E757E8B6}" destId="{EB8F989F-359E-464E-A7EC-F95DE69A8293}" srcOrd="0" destOrd="0" presId="urn:microsoft.com/office/officeart/2005/8/layout/orgChart1"/>
    <dgm:cxn modelId="{757D7216-9F80-484A-A281-BA32E70D7EA0}" type="presParOf" srcId="{BDE10C94-DC6C-7747-A13A-6539E757E8B6}" destId="{A18D14FE-E75B-634D-AC48-48F1CAE8B547}" srcOrd="1" destOrd="0" presId="urn:microsoft.com/office/officeart/2005/8/layout/orgChart1"/>
    <dgm:cxn modelId="{90C492A0-6770-A34E-94CE-FF5C9DD5B8F5}" type="presParOf" srcId="{D328DC41-16C7-764D-85AB-94DAC06D1ACE}" destId="{BA0CDB49-D62D-FB4C-A3CC-763F7CA99825}" srcOrd="1" destOrd="0" presId="urn:microsoft.com/office/officeart/2005/8/layout/orgChart1"/>
    <dgm:cxn modelId="{40626CF0-1E6E-1346-A32E-919A7C614EE4}" type="presParOf" srcId="{D328DC41-16C7-764D-85AB-94DAC06D1ACE}" destId="{18B4DF37-AC97-0C4F-AF1C-6CA62A576F08}" srcOrd="2" destOrd="0" presId="urn:microsoft.com/office/officeart/2005/8/layout/orgChart1"/>
    <dgm:cxn modelId="{CB52A4A6-4470-3144-8387-583CDCC817AA}" type="presParOf" srcId="{8BC22773-0E15-944B-86E0-6D3AF84397C3}" destId="{B00EB140-9842-7A4C-8C3E-0B72281878EF}" srcOrd="6" destOrd="0" presId="urn:microsoft.com/office/officeart/2005/8/layout/orgChart1"/>
    <dgm:cxn modelId="{AEC79B0D-D834-E743-82C7-B18DCB52835C}" type="presParOf" srcId="{8BC22773-0E15-944B-86E0-6D3AF84397C3}" destId="{A15A3F2C-1771-5A45-A30A-4ED4F6AC9042}" srcOrd="7" destOrd="0" presId="urn:microsoft.com/office/officeart/2005/8/layout/orgChart1"/>
    <dgm:cxn modelId="{4FBD1879-935B-FF4F-AFE3-92102DFE2346}" type="presParOf" srcId="{A15A3F2C-1771-5A45-A30A-4ED4F6AC9042}" destId="{BB7772BD-9705-E640-AAF3-D792AD1AFE48}" srcOrd="0" destOrd="0" presId="urn:microsoft.com/office/officeart/2005/8/layout/orgChart1"/>
    <dgm:cxn modelId="{563E5FE0-E418-9E4B-9267-F904708F0CC3}" type="presParOf" srcId="{BB7772BD-9705-E640-AAF3-D792AD1AFE48}" destId="{20C4F037-6C8B-0A4E-A25B-1E1C9C745495}" srcOrd="0" destOrd="0" presId="urn:microsoft.com/office/officeart/2005/8/layout/orgChart1"/>
    <dgm:cxn modelId="{9FCE1105-D060-AC4B-8F29-0354AA230E16}" type="presParOf" srcId="{BB7772BD-9705-E640-AAF3-D792AD1AFE48}" destId="{C3BB00EE-70EF-BB47-9DB5-2408497F075E}" srcOrd="1" destOrd="0" presId="urn:microsoft.com/office/officeart/2005/8/layout/orgChart1"/>
    <dgm:cxn modelId="{D4E706FB-D9EC-CB46-9FB9-23B9B489B02C}" type="presParOf" srcId="{A15A3F2C-1771-5A45-A30A-4ED4F6AC9042}" destId="{68282741-7728-2445-B4B6-DBEFD45E5EF3}" srcOrd="1" destOrd="0" presId="urn:microsoft.com/office/officeart/2005/8/layout/orgChart1"/>
    <dgm:cxn modelId="{985BC97A-BEBE-A949-8111-D9407F4F8B09}" type="presParOf" srcId="{A15A3F2C-1771-5A45-A30A-4ED4F6AC9042}" destId="{DB221734-0C3B-5D4F-B2EB-6383ABC4F4F1}" srcOrd="2" destOrd="0" presId="urn:microsoft.com/office/officeart/2005/8/layout/orgChart1"/>
    <dgm:cxn modelId="{A39404EA-4522-DC43-9DB4-89BC21EDDF58}" type="presParOf" srcId="{8BC22773-0E15-944B-86E0-6D3AF84397C3}" destId="{8E583F6C-967C-A54B-97A0-AA40F94CE471}" srcOrd="8" destOrd="0" presId="urn:microsoft.com/office/officeart/2005/8/layout/orgChart1"/>
    <dgm:cxn modelId="{15F97351-5057-AF4B-ABD1-D249B200CFBB}" type="presParOf" srcId="{8BC22773-0E15-944B-86E0-6D3AF84397C3}" destId="{0817491A-0693-9B4B-BBC8-891C6A96419F}" srcOrd="9" destOrd="0" presId="urn:microsoft.com/office/officeart/2005/8/layout/orgChart1"/>
    <dgm:cxn modelId="{47A3E162-E235-5C48-9C20-C368DDBF7A56}" type="presParOf" srcId="{0817491A-0693-9B4B-BBC8-891C6A96419F}" destId="{574ABA74-56F0-7640-A595-D70A22DE48FF}" srcOrd="0" destOrd="0" presId="urn:microsoft.com/office/officeart/2005/8/layout/orgChart1"/>
    <dgm:cxn modelId="{EEC0709F-9CA6-8C4C-B533-86EF13E09468}" type="presParOf" srcId="{574ABA74-56F0-7640-A595-D70A22DE48FF}" destId="{DE9D544C-3840-2046-A3D1-1C3EFDF3A04B}" srcOrd="0" destOrd="0" presId="urn:microsoft.com/office/officeart/2005/8/layout/orgChart1"/>
    <dgm:cxn modelId="{9C615A0A-19B7-1645-AB8D-74B7B551354C}" type="presParOf" srcId="{574ABA74-56F0-7640-A595-D70A22DE48FF}" destId="{49A30645-DDAB-4541-9860-60A1D75BE3C8}" srcOrd="1" destOrd="0" presId="urn:microsoft.com/office/officeart/2005/8/layout/orgChart1"/>
    <dgm:cxn modelId="{288FB4DA-D76A-F940-858D-37F649343C17}" type="presParOf" srcId="{0817491A-0693-9B4B-BBC8-891C6A96419F}" destId="{BB0BCA9B-7168-5945-B359-784CF21E3C9A}" srcOrd="1" destOrd="0" presId="urn:microsoft.com/office/officeart/2005/8/layout/orgChart1"/>
    <dgm:cxn modelId="{3B3CDE5F-5FB3-CB4C-8369-5008A0B8C237}" type="presParOf" srcId="{0817491A-0693-9B4B-BBC8-891C6A96419F}" destId="{0373EEF1-E388-034C-81B3-0B229BDD2EDB}" srcOrd="2" destOrd="0" presId="urn:microsoft.com/office/officeart/2005/8/layout/orgChart1"/>
    <dgm:cxn modelId="{1DC1B9E8-2958-B745-AA9D-0B8D60ED12AB}" type="presParOf" srcId="{8BC22773-0E15-944B-86E0-6D3AF84397C3}" destId="{422B85A0-03B6-0E48-B755-2167F96D0038}" srcOrd="10" destOrd="0" presId="urn:microsoft.com/office/officeart/2005/8/layout/orgChart1"/>
    <dgm:cxn modelId="{E73536C6-880A-D247-982A-25EAAB732410}" type="presParOf" srcId="{8BC22773-0E15-944B-86E0-6D3AF84397C3}" destId="{25D3E429-B04A-E04E-873C-E3897D18EDBB}" srcOrd="11" destOrd="0" presId="urn:microsoft.com/office/officeart/2005/8/layout/orgChart1"/>
    <dgm:cxn modelId="{6BEF36B7-20E2-7D44-8578-CA9FDA95D9F3}" type="presParOf" srcId="{25D3E429-B04A-E04E-873C-E3897D18EDBB}" destId="{3D144987-723A-0F4E-A325-1CEAE430DDC5}" srcOrd="0" destOrd="0" presId="urn:microsoft.com/office/officeart/2005/8/layout/orgChart1"/>
    <dgm:cxn modelId="{9348AE57-7C75-3843-9907-90A53543DD24}" type="presParOf" srcId="{3D144987-723A-0F4E-A325-1CEAE430DDC5}" destId="{957BC827-7706-5342-A2EC-C5219A05DD1F}" srcOrd="0" destOrd="0" presId="urn:microsoft.com/office/officeart/2005/8/layout/orgChart1"/>
    <dgm:cxn modelId="{2BC7FD78-98D7-8D44-B66F-792CDDDFDB38}" type="presParOf" srcId="{3D144987-723A-0F4E-A325-1CEAE430DDC5}" destId="{64CCDC7E-58AB-484B-AA6E-B49B4DAB8253}" srcOrd="1" destOrd="0" presId="urn:microsoft.com/office/officeart/2005/8/layout/orgChart1"/>
    <dgm:cxn modelId="{BAFE56DE-3876-E745-A3BB-E1DDEF4F28D4}" type="presParOf" srcId="{25D3E429-B04A-E04E-873C-E3897D18EDBB}" destId="{D7B9F9A3-B548-C945-B7BC-4F46FC906B57}" srcOrd="1" destOrd="0" presId="urn:microsoft.com/office/officeart/2005/8/layout/orgChart1"/>
    <dgm:cxn modelId="{63B1AAB9-FDCA-4B4B-99AC-7C1CFDA11801}" type="presParOf" srcId="{25D3E429-B04A-E04E-873C-E3897D18EDBB}" destId="{3010822D-0B4E-3449-868F-1C0AB57DFE28}" srcOrd="2" destOrd="0" presId="urn:microsoft.com/office/officeart/2005/8/layout/orgChart1"/>
    <dgm:cxn modelId="{50FACD67-574E-4C44-AE72-2E6B9FD2ECDB}" type="presParOf" srcId="{8BC22773-0E15-944B-86E0-6D3AF84397C3}" destId="{85A5A363-DB66-D341-9287-7FE7ECEE3903}" srcOrd="12" destOrd="0" presId="urn:microsoft.com/office/officeart/2005/8/layout/orgChart1"/>
    <dgm:cxn modelId="{BB9A9825-1C47-A641-AF0B-BC74B2C533E2}" type="presParOf" srcId="{8BC22773-0E15-944B-86E0-6D3AF84397C3}" destId="{B11921AD-5AD4-A946-AC3A-C633130DD695}" srcOrd="13" destOrd="0" presId="urn:microsoft.com/office/officeart/2005/8/layout/orgChart1"/>
    <dgm:cxn modelId="{BD06DDC7-9F08-7347-B2AE-37527177D6FA}" type="presParOf" srcId="{B11921AD-5AD4-A946-AC3A-C633130DD695}" destId="{DCAFD722-E1E9-8742-A1C0-194D85715090}" srcOrd="0" destOrd="0" presId="urn:microsoft.com/office/officeart/2005/8/layout/orgChart1"/>
    <dgm:cxn modelId="{BE79C18F-B085-CD45-BF28-D5E213A1D905}" type="presParOf" srcId="{DCAFD722-E1E9-8742-A1C0-194D85715090}" destId="{CF450CB6-444C-8043-AE48-EF92A1002DAB}" srcOrd="0" destOrd="0" presId="urn:microsoft.com/office/officeart/2005/8/layout/orgChart1"/>
    <dgm:cxn modelId="{3CA81401-63FB-D74E-9162-58B3806D5E60}" type="presParOf" srcId="{DCAFD722-E1E9-8742-A1C0-194D85715090}" destId="{89C2EE4A-FBD7-FB4D-91A5-B04C642A28CA}" srcOrd="1" destOrd="0" presId="urn:microsoft.com/office/officeart/2005/8/layout/orgChart1"/>
    <dgm:cxn modelId="{1B60396A-A887-474A-AF80-408D41F15F56}" type="presParOf" srcId="{B11921AD-5AD4-A946-AC3A-C633130DD695}" destId="{043EF9D8-94FD-5C45-9898-CCBB46FB667C}" srcOrd="1" destOrd="0" presId="urn:microsoft.com/office/officeart/2005/8/layout/orgChart1"/>
    <dgm:cxn modelId="{EFC69BBB-9DFD-7245-B6B2-393B18B8BB2E}" type="presParOf" srcId="{B11921AD-5AD4-A946-AC3A-C633130DD695}" destId="{0C42F574-2F96-054B-9ACA-AFB5AA8F3092}" srcOrd="2" destOrd="0" presId="urn:microsoft.com/office/officeart/2005/8/layout/orgChart1"/>
    <dgm:cxn modelId="{19D65A46-2397-0448-8481-C524513D5F95}" type="presParOf" srcId="{8BC22773-0E15-944B-86E0-6D3AF84397C3}" destId="{5BEF0579-1D56-FD45-A581-5F2B3E6E9BA2}" srcOrd="14" destOrd="0" presId="urn:microsoft.com/office/officeart/2005/8/layout/orgChart1"/>
    <dgm:cxn modelId="{E50DFF2F-7905-DB42-86A1-D60915800413}" type="presParOf" srcId="{8BC22773-0E15-944B-86E0-6D3AF84397C3}" destId="{16F55423-DD1F-2347-AE4E-4FC08ECBC529}" srcOrd="15" destOrd="0" presId="urn:microsoft.com/office/officeart/2005/8/layout/orgChart1"/>
    <dgm:cxn modelId="{63586840-E7F7-AA43-AF38-1E82509D2A6E}" type="presParOf" srcId="{16F55423-DD1F-2347-AE4E-4FC08ECBC529}" destId="{17F9F2AE-C3A9-B640-BCCF-762BB8F055C6}" srcOrd="0" destOrd="0" presId="urn:microsoft.com/office/officeart/2005/8/layout/orgChart1"/>
    <dgm:cxn modelId="{83D8E797-2AB1-7240-B973-474FB600F79B}" type="presParOf" srcId="{17F9F2AE-C3A9-B640-BCCF-762BB8F055C6}" destId="{C9EA7069-97CB-F54C-AE95-9F92C7EBC61F}" srcOrd="0" destOrd="0" presId="urn:microsoft.com/office/officeart/2005/8/layout/orgChart1"/>
    <dgm:cxn modelId="{BE289520-DA7F-D44E-803B-197D9063BDD2}" type="presParOf" srcId="{17F9F2AE-C3A9-B640-BCCF-762BB8F055C6}" destId="{2C644027-8E36-ED41-8660-652CFDEE7529}" srcOrd="1" destOrd="0" presId="urn:microsoft.com/office/officeart/2005/8/layout/orgChart1"/>
    <dgm:cxn modelId="{3F9800C1-8D6F-7842-A717-9F956A746649}" type="presParOf" srcId="{16F55423-DD1F-2347-AE4E-4FC08ECBC529}" destId="{5E774E27-0F50-AA45-98EF-0BFA05CFDC97}" srcOrd="1" destOrd="0" presId="urn:microsoft.com/office/officeart/2005/8/layout/orgChart1"/>
    <dgm:cxn modelId="{DE434131-D28B-754B-80BC-3A9F883703F9}" type="presParOf" srcId="{16F55423-DD1F-2347-AE4E-4FC08ECBC529}" destId="{03E3B1F8-E071-B441-B013-9A87B1E9E8F0}" srcOrd="2" destOrd="0" presId="urn:microsoft.com/office/officeart/2005/8/layout/orgChart1"/>
    <dgm:cxn modelId="{D4155B83-5490-864B-A441-DA0AFA3841D7}" type="presParOf" srcId="{8BC22773-0E15-944B-86E0-6D3AF84397C3}" destId="{6D8A13AA-9100-EB41-AB2A-A33E8F913EDC}" srcOrd="16" destOrd="0" presId="urn:microsoft.com/office/officeart/2005/8/layout/orgChart1"/>
    <dgm:cxn modelId="{19A1CCD3-28AC-A04B-BC1E-8F4F49F40781}" type="presParOf" srcId="{8BC22773-0E15-944B-86E0-6D3AF84397C3}" destId="{45BAD784-A86B-CB45-8C6B-ADCB6F86416B}" srcOrd="17" destOrd="0" presId="urn:microsoft.com/office/officeart/2005/8/layout/orgChart1"/>
    <dgm:cxn modelId="{9297B764-E7FE-0540-9138-1CBFB55E0996}" type="presParOf" srcId="{45BAD784-A86B-CB45-8C6B-ADCB6F86416B}" destId="{239C429F-B0E0-D849-AAB0-4CFFC65C8BD1}" srcOrd="0" destOrd="0" presId="urn:microsoft.com/office/officeart/2005/8/layout/orgChart1"/>
    <dgm:cxn modelId="{A48384D2-AEFD-674D-A3D4-4B5D988B8FF5}" type="presParOf" srcId="{239C429F-B0E0-D849-AAB0-4CFFC65C8BD1}" destId="{5C5F0E2F-14A0-654A-9BBB-EF9EFFEA4D10}" srcOrd="0" destOrd="0" presId="urn:microsoft.com/office/officeart/2005/8/layout/orgChart1"/>
    <dgm:cxn modelId="{389C521D-F67C-954C-A0D5-6F505BA057A6}" type="presParOf" srcId="{239C429F-B0E0-D849-AAB0-4CFFC65C8BD1}" destId="{601CB24F-3DD2-FB4D-8BDF-FD0458DA0D22}" srcOrd="1" destOrd="0" presId="urn:microsoft.com/office/officeart/2005/8/layout/orgChart1"/>
    <dgm:cxn modelId="{FACE039D-1B58-AA4A-8C37-B73C339F57FD}" type="presParOf" srcId="{45BAD784-A86B-CB45-8C6B-ADCB6F86416B}" destId="{68E2DC43-EB47-E241-AD5A-73D5738181B1}" srcOrd="1" destOrd="0" presId="urn:microsoft.com/office/officeart/2005/8/layout/orgChart1"/>
    <dgm:cxn modelId="{3FAFB284-8455-A547-A143-FB848D58B8D8}" type="presParOf" srcId="{45BAD784-A86B-CB45-8C6B-ADCB6F86416B}" destId="{CD3E81EA-C903-5D43-B1B6-9FFBFE730D74}" srcOrd="2" destOrd="0" presId="urn:microsoft.com/office/officeart/2005/8/layout/orgChart1"/>
    <dgm:cxn modelId="{A1B3694C-C291-9D47-B67A-0E44877712BE}" type="presParOf" srcId="{8BC22773-0E15-944B-86E0-6D3AF84397C3}" destId="{77ABC54A-218E-564E-A4D5-A2C1C73939B6}" srcOrd="18" destOrd="0" presId="urn:microsoft.com/office/officeart/2005/8/layout/orgChart1"/>
    <dgm:cxn modelId="{0D80FA8C-D83B-F045-A60B-3F50948E531E}" type="presParOf" srcId="{8BC22773-0E15-944B-86E0-6D3AF84397C3}" destId="{EDDB3CA5-D8C5-8943-949E-F5D291D06EB6}" srcOrd="19" destOrd="0" presId="urn:microsoft.com/office/officeart/2005/8/layout/orgChart1"/>
    <dgm:cxn modelId="{8CA35A36-8BC9-2B4F-8CED-3AEC11B43052}" type="presParOf" srcId="{EDDB3CA5-D8C5-8943-949E-F5D291D06EB6}" destId="{E7EEA350-B72F-0446-9A02-C94BB4E10C73}" srcOrd="0" destOrd="0" presId="urn:microsoft.com/office/officeart/2005/8/layout/orgChart1"/>
    <dgm:cxn modelId="{1121E761-2B08-734E-942A-0359ECA03CC4}" type="presParOf" srcId="{E7EEA350-B72F-0446-9A02-C94BB4E10C73}" destId="{8A73C8BD-34EC-1245-BBBB-5AB61A32545A}" srcOrd="0" destOrd="0" presId="urn:microsoft.com/office/officeart/2005/8/layout/orgChart1"/>
    <dgm:cxn modelId="{E6697F0B-A1C3-E449-9B24-22F8A2713CA2}" type="presParOf" srcId="{E7EEA350-B72F-0446-9A02-C94BB4E10C73}" destId="{60973C30-498D-3243-AF96-BF6CD5E84C23}" srcOrd="1" destOrd="0" presId="urn:microsoft.com/office/officeart/2005/8/layout/orgChart1"/>
    <dgm:cxn modelId="{F3B4A887-FE64-0047-9FCF-18D9619112DD}" type="presParOf" srcId="{EDDB3CA5-D8C5-8943-949E-F5D291D06EB6}" destId="{3AFF4D3D-1CA1-D648-B8AC-283DD1F381F8}" srcOrd="1" destOrd="0" presId="urn:microsoft.com/office/officeart/2005/8/layout/orgChart1"/>
    <dgm:cxn modelId="{C6689E95-F1D4-8A43-A928-1428B5CADAD2}" type="presParOf" srcId="{EDDB3CA5-D8C5-8943-949E-F5D291D06EB6}" destId="{4D238C84-AFB5-B54B-ACDB-AD7D241BFBE4}" srcOrd="2" destOrd="0" presId="urn:microsoft.com/office/officeart/2005/8/layout/orgChart1"/>
    <dgm:cxn modelId="{5A8F374D-3F8B-1D43-AC00-87F1E308EDCD}" type="presParOf" srcId="{3798E679-3FEF-8149-9768-E8385E513885}" destId="{B9C02F40-CB61-BC4B-9521-F646A04274FA}" srcOrd="2" destOrd="0" presId="urn:microsoft.com/office/officeart/2005/8/layout/orgChart1"/>
    <dgm:cxn modelId="{91CC19E5-818C-934E-89F4-C305DF54E6D9}" type="presParOf" srcId="{F8BC56A6-D5C7-6A41-BEE4-41A7B69495EE}" destId="{381C15F1-5977-BC47-98EC-4AF389FE7270}" srcOrd="2" destOrd="0" presId="urn:microsoft.com/office/officeart/2005/8/layout/orgChart1"/>
    <dgm:cxn modelId="{DE5D5830-CC0C-F949-BB07-8D6A0663D78E}" type="presParOf" srcId="{F8BC56A6-D5C7-6A41-BEE4-41A7B69495EE}" destId="{F0195643-FFD1-0743-A286-86DBB0E6BCE2}" srcOrd="3" destOrd="0" presId="urn:microsoft.com/office/officeart/2005/8/layout/orgChart1"/>
    <dgm:cxn modelId="{557479E9-BC9D-9D4A-9D28-1038E6BCCC5B}" type="presParOf" srcId="{F0195643-FFD1-0743-A286-86DBB0E6BCE2}" destId="{8E2E312E-CD5B-2548-89D1-D0AFC8D847D7}" srcOrd="0" destOrd="0" presId="urn:microsoft.com/office/officeart/2005/8/layout/orgChart1"/>
    <dgm:cxn modelId="{BC4C6AF7-A4D2-334C-97E4-A6B4A4B4EE8A}" type="presParOf" srcId="{8E2E312E-CD5B-2548-89D1-D0AFC8D847D7}" destId="{6012BEC6-1253-A246-A33F-A2DD26B984B4}" srcOrd="0" destOrd="0" presId="urn:microsoft.com/office/officeart/2005/8/layout/orgChart1"/>
    <dgm:cxn modelId="{612F1905-320B-BA40-9BE1-3FC7CC69C290}" type="presParOf" srcId="{8E2E312E-CD5B-2548-89D1-D0AFC8D847D7}" destId="{68DFB7AC-A01E-0940-A72E-EF9D4A401C59}" srcOrd="1" destOrd="0" presId="urn:microsoft.com/office/officeart/2005/8/layout/orgChart1"/>
    <dgm:cxn modelId="{4625287F-7078-DA43-9F6C-E0C8A7936A45}" type="presParOf" srcId="{F0195643-FFD1-0743-A286-86DBB0E6BCE2}" destId="{74AF6046-7A17-884E-A324-2F9B362C9828}" srcOrd="1" destOrd="0" presId="urn:microsoft.com/office/officeart/2005/8/layout/orgChart1"/>
    <dgm:cxn modelId="{0B68DF7F-570A-2E4E-9066-FC7A2DB5BC66}" type="presParOf" srcId="{F0195643-FFD1-0743-A286-86DBB0E6BCE2}" destId="{FA11F18C-3B76-7144-860C-D0EAADE21126}" srcOrd="2" destOrd="0" presId="urn:microsoft.com/office/officeart/2005/8/layout/orgChart1"/>
    <dgm:cxn modelId="{584E3B00-0463-3E41-B250-82250CC7302A}" type="presParOf" srcId="{45B49418-BE91-A145-A4E0-52FDF466994D}" destId="{B2BF8EAB-8A19-5247-A781-EB9F26B6835B}" srcOrd="2" destOrd="0" presId="urn:microsoft.com/office/officeart/2005/8/layout/orgChart1"/>
    <dgm:cxn modelId="{A2EA6582-8BC9-E84C-8831-B46C7B7790FF}" type="presParOf" srcId="{B2F29FFF-6E29-424C-BCAA-6D1DA00C0659}" destId="{D9948913-A0E4-434D-A0DC-670E2986E7C7}" srcOrd="1" destOrd="0" presId="urn:microsoft.com/office/officeart/2005/8/layout/orgChart1"/>
    <dgm:cxn modelId="{778EEC14-D40B-BA41-9356-E5356191E441}" type="presParOf" srcId="{D9948913-A0E4-434D-A0DC-670E2986E7C7}" destId="{EBF398D0-A72A-5A48-AF35-96F1C45D6CC0}" srcOrd="0" destOrd="0" presId="urn:microsoft.com/office/officeart/2005/8/layout/orgChart1"/>
    <dgm:cxn modelId="{AD9BD3D5-1573-854C-BFA3-4D196403E628}" type="presParOf" srcId="{EBF398D0-A72A-5A48-AF35-96F1C45D6CC0}" destId="{53A33A9A-2683-4946-ADAB-160432BD72AD}" srcOrd="0" destOrd="0" presId="urn:microsoft.com/office/officeart/2005/8/layout/orgChart1"/>
    <dgm:cxn modelId="{2DF9FC01-8C6B-3D4C-A13E-C1152B77F476}" type="presParOf" srcId="{EBF398D0-A72A-5A48-AF35-96F1C45D6CC0}" destId="{E5B6C4E0-4E0F-0A4D-9E9D-B8791E0B8102}" srcOrd="1" destOrd="0" presId="urn:microsoft.com/office/officeart/2005/8/layout/orgChart1"/>
    <dgm:cxn modelId="{CD65DCE2-882B-1642-BC09-B70BAB00333B}" type="presParOf" srcId="{D9948913-A0E4-434D-A0DC-670E2986E7C7}" destId="{F7C4CA59-E752-164E-9662-B5567494420E}" srcOrd="1" destOrd="0" presId="urn:microsoft.com/office/officeart/2005/8/layout/orgChart1"/>
    <dgm:cxn modelId="{C1C4F199-16EB-014A-A9B5-B1C08B665095}" type="presParOf" srcId="{F7C4CA59-E752-164E-9662-B5567494420E}" destId="{AEE9D054-2A48-3643-9996-45D5221562BB}" srcOrd="0" destOrd="0" presId="urn:microsoft.com/office/officeart/2005/8/layout/orgChart1"/>
    <dgm:cxn modelId="{B751B722-96E7-C344-AA5F-5F75A1E727C3}" type="presParOf" srcId="{F7C4CA59-E752-164E-9662-B5567494420E}" destId="{5E7551FE-68FD-A84E-BC7E-ED0736473068}" srcOrd="1" destOrd="0" presId="urn:microsoft.com/office/officeart/2005/8/layout/orgChart1"/>
    <dgm:cxn modelId="{0C239917-2664-A842-9224-F7E556464AEC}" type="presParOf" srcId="{5E7551FE-68FD-A84E-BC7E-ED0736473068}" destId="{24121709-07CF-8641-9204-14CFADB503E9}" srcOrd="0" destOrd="0" presId="urn:microsoft.com/office/officeart/2005/8/layout/orgChart1"/>
    <dgm:cxn modelId="{9D0B2541-5872-E142-B3E1-89FB0A1A28DD}" type="presParOf" srcId="{24121709-07CF-8641-9204-14CFADB503E9}" destId="{F8632A37-E5F3-DE46-A105-1F98A56A3D44}" srcOrd="0" destOrd="0" presId="urn:microsoft.com/office/officeart/2005/8/layout/orgChart1"/>
    <dgm:cxn modelId="{DCFC206E-1AB4-4244-9CC1-A0D2B25D63E9}" type="presParOf" srcId="{24121709-07CF-8641-9204-14CFADB503E9}" destId="{C9845AEA-D422-DD4B-B839-7C12486EFFF5}" srcOrd="1" destOrd="0" presId="urn:microsoft.com/office/officeart/2005/8/layout/orgChart1"/>
    <dgm:cxn modelId="{EFD9205D-9F4F-6449-9E5A-E319D390BCC2}" type="presParOf" srcId="{5E7551FE-68FD-A84E-BC7E-ED0736473068}" destId="{261D048A-198E-9A41-BA7C-B6CF225BDB94}" srcOrd="1" destOrd="0" presId="urn:microsoft.com/office/officeart/2005/8/layout/orgChart1"/>
    <dgm:cxn modelId="{F985D62F-29FA-0541-84E5-28AE6854FD11}" type="presParOf" srcId="{261D048A-198E-9A41-BA7C-B6CF225BDB94}" destId="{A67EE5FA-9EB3-7440-8E5E-19B1A2AA0C6F}" srcOrd="0" destOrd="0" presId="urn:microsoft.com/office/officeart/2005/8/layout/orgChart1"/>
    <dgm:cxn modelId="{2264DC06-CCC9-1948-A04F-11C3DC82E1B7}" type="presParOf" srcId="{261D048A-198E-9A41-BA7C-B6CF225BDB94}" destId="{F7C4B086-3E7B-864B-AB65-C73D21879C6C}" srcOrd="1" destOrd="0" presId="urn:microsoft.com/office/officeart/2005/8/layout/orgChart1"/>
    <dgm:cxn modelId="{D9EC6B53-123A-5343-A875-A43B3BE2D033}" type="presParOf" srcId="{F7C4B086-3E7B-864B-AB65-C73D21879C6C}" destId="{A8428D6E-2FF9-4B45-9BAC-67F100A3A603}" srcOrd="0" destOrd="0" presId="urn:microsoft.com/office/officeart/2005/8/layout/orgChart1"/>
    <dgm:cxn modelId="{9993F69D-D5D3-F54C-A476-4AA6CA42D178}" type="presParOf" srcId="{A8428D6E-2FF9-4B45-9BAC-67F100A3A603}" destId="{1DDA0B43-7C5C-2B4E-9765-BA91140E9867}" srcOrd="0" destOrd="0" presId="urn:microsoft.com/office/officeart/2005/8/layout/orgChart1"/>
    <dgm:cxn modelId="{4BCBC912-DE0E-B64A-841F-94E512C4B125}" type="presParOf" srcId="{A8428D6E-2FF9-4B45-9BAC-67F100A3A603}" destId="{C8BE5564-7D81-5B44-969C-3A31CDC146CA}" srcOrd="1" destOrd="0" presId="urn:microsoft.com/office/officeart/2005/8/layout/orgChart1"/>
    <dgm:cxn modelId="{760FF795-A41F-5346-941F-753848619A9E}" type="presParOf" srcId="{F7C4B086-3E7B-864B-AB65-C73D21879C6C}" destId="{904A70A6-D1BE-3D45-A51A-732DDD881DB0}" srcOrd="1" destOrd="0" presId="urn:microsoft.com/office/officeart/2005/8/layout/orgChart1"/>
    <dgm:cxn modelId="{4E248224-38AC-E04A-BBF7-39EC341D9439}" type="presParOf" srcId="{F7C4B086-3E7B-864B-AB65-C73D21879C6C}" destId="{37A7E9F8-2293-A34B-A7F7-728D8318A94E}" srcOrd="2" destOrd="0" presId="urn:microsoft.com/office/officeart/2005/8/layout/orgChart1"/>
    <dgm:cxn modelId="{8C44A89E-89CA-7F4D-BF47-0D2EEC287EF2}" type="presParOf" srcId="{261D048A-198E-9A41-BA7C-B6CF225BDB94}" destId="{4F85461C-DD55-4841-AB3E-4F1D2552BA3F}" srcOrd="2" destOrd="0" presId="urn:microsoft.com/office/officeart/2005/8/layout/orgChart1"/>
    <dgm:cxn modelId="{25B0A646-124E-F448-94D4-BF9397A7B449}" type="presParOf" srcId="{261D048A-198E-9A41-BA7C-B6CF225BDB94}" destId="{DE993048-157A-7549-BC4C-9871E06DD89E}" srcOrd="3" destOrd="0" presId="urn:microsoft.com/office/officeart/2005/8/layout/orgChart1"/>
    <dgm:cxn modelId="{42DF45F3-F567-8141-AB32-078807D985F5}" type="presParOf" srcId="{DE993048-157A-7549-BC4C-9871E06DD89E}" destId="{C282AD57-3AA5-F14C-89C3-52BFB41D719F}" srcOrd="0" destOrd="0" presId="urn:microsoft.com/office/officeart/2005/8/layout/orgChart1"/>
    <dgm:cxn modelId="{478B59D3-136F-AD4A-9AD5-B4E4C354D02D}" type="presParOf" srcId="{C282AD57-3AA5-F14C-89C3-52BFB41D719F}" destId="{6926A12E-DA6D-2C40-97F0-629FD9EC6E94}" srcOrd="0" destOrd="0" presId="urn:microsoft.com/office/officeart/2005/8/layout/orgChart1"/>
    <dgm:cxn modelId="{F40D96BA-A7D7-6C42-B000-97DACBE926BE}" type="presParOf" srcId="{C282AD57-3AA5-F14C-89C3-52BFB41D719F}" destId="{C7A0E740-D2F8-2747-B9D6-25A4FABAAD16}" srcOrd="1" destOrd="0" presId="urn:microsoft.com/office/officeart/2005/8/layout/orgChart1"/>
    <dgm:cxn modelId="{1170C987-1C80-6A4F-B6CC-D4C2B554C7BD}" type="presParOf" srcId="{DE993048-157A-7549-BC4C-9871E06DD89E}" destId="{80D9758A-6FF2-3941-8402-5BF3A374F4EE}" srcOrd="1" destOrd="0" presId="urn:microsoft.com/office/officeart/2005/8/layout/orgChart1"/>
    <dgm:cxn modelId="{0E2EE3D7-B5F0-084C-9AF9-4F11CAB22E2B}" type="presParOf" srcId="{DE993048-157A-7549-BC4C-9871E06DD89E}" destId="{3319820E-5F1C-2A40-98B9-98F7F48B4511}" srcOrd="2" destOrd="0" presId="urn:microsoft.com/office/officeart/2005/8/layout/orgChart1"/>
    <dgm:cxn modelId="{1F413C85-0713-F240-8E38-3BB7CEAD390C}" type="presParOf" srcId="{261D048A-198E-9A41-BA7C-B6CF225BDB94}" destId="{3A06E8AD-648B-BA42-BD03-5FD363202751}" srcOrd="4" destOrd="0" presId="urn:microsoft.com/office/officeart/2005/8/layout/orgChart1"/>
    <dgm:cxn modelId="{CC427DA1-0AC6-154A-89C5-97EFFF87FDBF}" type="presParOf" srcId="{261D048A-198E-9A41-BA7C-B6CF225BDB94}" destId="{36044B99-B88D-944E-A32A-C0F04066BF34}" srcOrd="5" destOrd="0" presId="urn:microsoft.com/office/officeart/2005/8/layout/orgChart1"/>
    <dgm:cxn modelId="{3CB53E4F-E324-4547-8486-197754FEB079}" type="presParOf" srcId="{36044B99-B88D-944E-A32A-C0F04066BF34}" destId="{EF6EB0C2-AFD4-984F-8AA7-4AF34073AF01}" srcOrd="0" destOrd="0" presId="urn:microsoft.com/office/officeart/2005/8/layout/orgChart1"/>
    <dgm:cxn modelId="{2FE11C3B-66BA-8E43-BBF5-016D921163E1}" type="presParOf" srcId="{EF6EB0C2-AFD4-984F-8AA7-4AF34073AF01}" destId="{094D0FA4-E055-C840-BC67-97EA5B8803E1}" srcOrd="0" destOrd="0" presId="urn:microsoft.com/office/officeart/2005/8/layout/orgChart1"/>
    <dgm:cxn modelId="{BC581AE0-74D3-9943-B56D-5064740025FB}" type="presParOf" srcId="{EF6EB0C2-AFD4-984F-8AA7-4AF34073AF01}" destId="{B27C62ED-81BB-6948-9ADB-136528A9C30C}" srcOrd="1" destOrd="0" presId="urn:microsoft.com/office/officeart/2005/8/layout/orgChart1"/>
    <dgm:cxn modelId="{2C486E3F-2691-F342-8992-B53ED5B54B4C}" type="presParOf" srcId="{36044B99-B88D-944E-A32A-C0F04066BF34}" destId="{D6648A82-B50C-0C4F-8674-CDB8CF2FADF0}" srcOrd="1" destOrd="0" presId="urn:microsoft.com/office/officeart/2005/8/layout/orgChart1"/>
    <dgm:cxn modelId="{89D89914-C811-624C-BEAB-7EB09B552A0C}" type="presParOf" srcId="{36044B99-B88D-944E-A32A-C0F04066BF34}" destId="{7E6045B9-AA4A-5B45-A1DE-6E94D46DD372}" srcOrd="2" destOrd="0" presId="urn:microsoft.com/office/officeart/2005/8/layout/orgChart1"/>
    <dgm:cxn modelId="{2BB6C257-5ECB-B940-87A7-5BD3B8E3B066}" type="presParOf" srcId="{261D048A-198E-9A41-BA7C-B6CF225BDB94}" destId="{8EA449BA-F26F-C94D-8C03-50A830D37426}" srcOrd="6" destOrd="0" presId="urn:microsoft.com/office/officeart/2005/8/layout/orgChart1"/>
    <dgm:cxn modelId="{5CB47071-F5AF-C24B-8507-B78A05B75F09}" type="presParOf" srcId="{261D048A-198E-9A41-BA7C-B6CF225BDB94}" destId="{BF006BF8-DD2F-0644-9B1E-4554AB03649C}" srcOrd="7" destOrd="0" presId="urn:microsoft.com/office/officeart/2005/8/layout/orgChart1"/>
    <dgm:cxn modelId="{7A31AA7C-BCA5-8843-8857-4C902C0778D4}" type="presParOf" srcId="{BF006BF8-DD2F-0644-9B1E-4554AB03649C}" destId="{0C65DA86-CAD2-804B-9041-622BA0A38E28}" srcOrd="0" destOrd="0" presId="urn:microsoft.com/office/officeart/2005/8/layout/orgChart1"/>
    <dgm:cxn modelId="{EF0D6246-F54B-E740-8173-809C06E3B6FC}" type="presParOf" srcId="{0C65DA86-CAD2-804B-9041-622BA0A38E28}" destId="{657FD989-B659-B141-9457-C40246F06782}" srcOrd="0" destOrd="0" presId="urn:microsoft.com/office/officeart/2005/8/layout/orgChart1"/>
    <dgm:cxn modelId="{EDC47908-880B-7747-B9E1-315965E7DE2E}" type="presParOf" srcId="{0C65DA86-CAD2-804B-9041-622BA0A38E28}" destId="{A7C6B62A-7DFB-0443-BF93-552E3A9E7A9B}" srcOrd="1" destOrd="0" presId="urn:microsoft.com/office/officeart/2005/8/layout/orgChart1"/>
    <dgm:cxn modelId="{AF6828A9-3DAE-1A4B-888F-3707984BC70C}" type="presParOf" srcId="{BF006BF8-DD2F-0644-9B1E-4554AB03649C}" destId="{559B38F3-F9D5-3049-9B73-84AEDB681F60}" srcOrd="1" destOrd="0" presId="urn:microsoft.com/office/officeart/2005/8/layout/orgChart1"/>
    <dgm:cxn modelId="{F41999C9-23A8-7241-92C5-02E6F4AAE13C}" type="presParOf" srcId="{BF006BF8-DD2F-0644-9B1E-4554AB03649C}" destId="{B9AE5C98-3B71-B940-A230-D20DF08406E3}" srcOrd="2" destOrd="0" presId="urn:microsoft.com/office/officeart/2005/8/layout/orgChart1"/>
    <dgm:cxn modelId="{AE5A889F-AADA-754D-B11F-10F040921691}" type="presParOf" srcId="{261D048A-198E-9A41-BA7C-B6CF225BDB94}" destId="{0BDB4C4A-9506-B346-8A99-B61704655B67}" srcOrd="8" destOrd="0" presId="urn:microsoft.com/office/officeart/2005/8/layout/orgChart1"/>
    <dgm:cxn modelId="{0A32A75A-B821-2943-A281-2D7C17CE41A3}" type="presParOf" srcId="{261D048A-198E-9A41-BA7C-B6CF225BDB94}" destId="{7E410698-3472-9942-87DB-5D03954EBC13}" srcOrd="9" destOrd="0" presId="urn:microsoft.com/office/officeart/2005/8/layout/orgChart1"/>
    <dgm:cxn modelId="{4992D08C-FA90-E840-A59F-6ECBDDC0B2FE}" type="presParOf" srcId="{7E410698-3472-9942-87DB-5D03954EBC13}" destId="{DFE3A320-CBC4-AA46-86EB-64FA29E889DF}" srcOrd="0" destOrd="0" presId="urn:microsoft.com/office/officeart/2005/8/layout/orgChart1"/>
    <dgm:cxn modelId="{5B2E9CA5-CD5F-AA47-9C94-24D3EAEED6E3}" type="presParOf" srcId="{DFE3A320-CBC4-AA46-86EB-64FA29E889DF}" destId="{468264D0-98CE-DF4A-93C5-20DA5CE5D01A}" srcOrd="0" destOrd="0" presId="urn:microsoft.com/office/officeart/2005/8/layout/orgChart1"/>
    <dgm:cxn modelId="{FA563C80-03A1-4A43-8479-121CFFB0A1C3}" type="presParOf" srcId="{DFE3A320-CBC4-AA46-86EB-64FA29E889DF}" destId="{FA7A3A24-013F-5647-A518-67B3765AA1FF}" srcOrd="1" destOrd="0" presId="urn:microsoft.com/office/officeart/2005/8/layout/orgChart1"/>
    <dgm:cxn modelId="{4C941FEC-983E-8A42-9268-96C15D9AF64E}" type="presParOf" srcId="{7E410698-3472-9942-87DB-5D03954EBC13}" destId="{7554F543-B781-3D47-BB38-0968CB7AE90D}" srcOrd="1" destOrd="0" presId="urn:microsoft.com/office/officeart/2005/8/layout/orgChart1"/>
    <dgm:cxn modelId="{C882A281-3FCC-9847-9111-80184B0EDE32}" type="presParOf" srcId="{7E410698-3472-9942-87DB-5D03954EBC13}" destId="{D5550BFF-C11B-7C4E-A6A2-F1FD0AC6C8B1}" srcOrd="2" destOrd="0" presId="urn:microsoft.com/office/officeart/2005/8/layout/orgChart1"/>
    <dgm:cxn modelId="{5BBE62A6-454D-AC41-9BFD-55BA11A17194}" type="presParOf" srcId="{261D048A-198E-9A41-BA7C-B6CF225BDB94}" destId="{5FA89528-D57F-AC43-8D0E-8BB3BE91E960}" srcOrd="10" destOrd="0" presId="urn:microsoft.com/office/officeart/2005/8/layout/orgChart1"/>
    <dgm:cxn modelId="{FD862BC6-3F1C-9848-807A-A7A43BEBE574}" type="presParOf" srcId="{261D048A-198E-9A41-BA7C-B6CF225BDB94}" destId="{497EE166-2ED3-A34E-874E-20841CBDB50C}" srcOrd="11" destOrd="0" presId="urn:microsoft.com/office/officeart/2005/8/layout/orgChart1"/>
    <dgm:cxn modelId="{A9083468-9361-0C46-9BBD-F8CA1C63F988}" type="presParOf" srcId="{497EE166-2ED3-A34E-874E-20841CBDB50C}" destId="{D4487225-1B81-0E4A-8853-BC285791126C}" srcOrd="0" destOrd="0" presId="urn:microsoft.com/office/officeart/2005/8/layout/orgChart1"/>
    <dgm:cxn modelId="{79D27AD2-F4F0-CD48-BB72-8F4710532B86}" type="presParOf" srcId="{D4487225-1B81-0E4A-8853-BC285791126C}" destId="{766E3741-E522-9C45-A2B1-53E80CF588B2}" srcOrd="0" destOrd="0" presId="urn:microsoft.com/office/officeart/2005/8/layout/orgChart1"/>
    <dgm:cxn modelId="{5440C3A0-8C5F-FE4B-A6C0-D0AF842FB01D}" type="presParOf" srcId="{D4487225-1B81-0E4A-8853-BC285791126C}" destId="{A7E61353-4005-EF49-961A-0D2E3A77A528}" srcOrd="1" destOrd="0" presId="urn:microsoft.com/office/officeart/2005/8/layout/orgChart1"/>
    <dgm:cxn modelId="{54A68BF4-DAAD-4B4E-81DB-5F1C064D880A}" type="presParOf" srcId="{497EE166-2ED3-A34E-874E-20841CBDB50C}" destId="{C827B6FB-7FCB-2541-9DBE-67C02DCF0FEB}" srcOrd="1" destOrd="0" presId="urn:microsoft.com/office/officeart/2005/8/layout/orgChart1"/>
    <dgm:cxn modelId="{3897B095-6109-634F-9D4C-A9306863844D}" type="presParOf" srcId="{497EE166-2ED3-A34E-874E-20841CBDB50C}" destId="{91F891F0-11D6-D24E-9DFC-3BC0E965B293}" srcOrd="2" destOrd="0" presId="urn:microsoft.com/office/officeart/2005/8/layout/orgChart1"/>
    <dgm:cxn modelId="{65BA2C6A-8D9A-4D44-B871-B26B28190FEB}" type="presParOf" srcId="{5E7551FE-68FD-A84E-BC7E-ED0736473068}" destId="{7F0DF6E9-212D-0949-9B2C-27AB319B6EF6}" srcOrd="2" destOrd="0" presId="urn:microsoft.com/office/officeart/2005/8/layout/orgChart1"/>
    <dgm:cxn modelId="{EC615B4E-2C67-8C4A-BF2A-444CF2D3E7D3}" type="presParOf" srcId="{F7C4CA59-E752-164E-9662-B5567494420E}" destId="{8F7E45B0-216F-2F44-BBA5-0DE309FA7578}" srcOrd="2" destOrd="0" presId="urn:microsoft.com/office/officeart/2005/8/layout/orgChart1"/>
    <dgm:cxn modelId="{08520821-7FC8-8046-8DA3-CD2D11848BFC}" type="presParOf" srcId="{F7C4CA59-E752-164E-9662-B5567494420E}" destId="{4FB823B1-222D-B145-860D-D909096950B1}" srcOrd="3" destOrd="0" presId="urn:microsoft.com/office/officeart/2005/8/layout/orgChart1"/>
    <dgm:cxn modelId="{9BC45E4B-6C2E-6440-B53B-00B0343163CC}" type="presParOf" srcId="{4FB823B1-222D-B145-860D-D909096950B1}" destId="{9AFCCBE0-0639-C14D-9971-37B90A6DDDAC}" srcOrd="0" destOrd="0" presId="urn:microsoft.com/office/officeart/2005/8/layout/orgChart1"/>
    <dgm:cxn modelId="{3F2D179D-8A94-D248-974A-5EC542BF3E7D}" type="presParOf" srcId="{9AFCCBE0-0639-C14D-9971-37B90A6DDDAC}" destId="{3F06FC3B-DD96-9346-8D56-861AF144F31B}" srcOrd="0" destOrd="0" presId="urn:microsoft.com/office/officeart/2005/8/layout/orgChart1"/>
    <dgm:cxn modelId="{C2A67917-9A39-4747-B4AD-C667ECDAD615}" type="presParOf" srcId="{9AFCCBE0-0639-C14D-9971-37B90A6DDDAC}" destId="{CD6AE4DD-051A-0748-8797-ABAE6C0FA869}" srcOrd="1" destOrd="0" presId="urn:microsoft.com/office/officeart/2005/8/layout/orgChart1"/>
    <dgm:cxn modelId="{FDA2FEFC-85A9-AB4F-88C5-2E946AEEED42}" type="presParOf" srcId="{4FB823B1-222D-B145-860D-D909096950B1}" destId="{60B283E3-BA6D-5D42-9777-9410A149CAB2}" srcOrd="1" destOrd="0" presId="urn:microsoft.com/office/officeart/2005/8/layout/orgChart1"/>
    <dgm:cxn modelId="{BD4317CD-3BD2-1649-9CEA-ADCB69E4EEC5}" type="presParOf" srcId="{60B283E3-BA6D-5D42-9777-9410A149CAB2}" destId="{F1DA6D72-409F-BF48-BA1C-CD5B46994740}" srcOrd="0" destOrd="0" presId="urn:microsoft.com/office/officeart/2005/8/layout/orgChart1"/>
    <dgm:cxn modelId="{1E2B2A29-7109-BD48-A965-E8250AA8A6AF}" type="presParOf" srcId="{60B283E3-BA6D-5D42-9777-9410A149CAB2}" destId="{897E2043-C0EB-A249-862F-7CA29F1B2CB8}" srcOrd="1" destOrd="0" presId="urn:microsoft.com/office/officeart/2005/8/layout/orgChart1"/>
    <dgm:cxn modelId="{68589E78-E0AB-494A-B32B-D9F1D5582432}" type="presParOf" srcId="{897E2043-C0EB-A249-862F-7CA29F1B2CB8}" destId="{44BFEBEB-84A0-6541-BA83-29F5AB5B3E4C}" srcOrd="0" destOrd="0" presId="urn:microsoft.com/office/officeart/2005/8/layout/orgChart1"/>
    <dgm:cxn modelId="{24A2F3AA-1973-E44A-89F8-393ED446FA42}" type="presParOf" srcId="{44BFEBEB-84A0-6541-BA83-29F5AB5B3E4C}" destId="{C2DFBA30-0AAE-4641-8264-97E49E3558B9}" srcOrd="0" destOrd="0" presId="urn:microsoft.com/office/officeart/2005/8/layout/orgChart1"/>
    <dgm:cxn modelId="{4C138F8B-E5A9-2746-BFD1-B031E504FEF1}" type="presParOf" srcId="{44BFEBEB-84A0-6541-BA83-29F5AB5B3E4C}" destId="{DB30738F-2C7E-284C-9E90-C72AECA2D63B}" srcOrd="1" destOrd="0" presId="urn:microsoft.com/office/officeart/2005/8/layout/orgChart1"/>
    <dgm:cxn modelId="{297786A1-BDAE-9B47-94E6-3992F62516C4}" type="presParOf" srcId="{897E2043-C0EB-A249-862F-7CA29F1B2CB8}" destId="{8769E610-9F2E-5946-A9B7-F9BAA2B3F35E}" srcOrd="1" destOrd="0" presId="urn:microsoft.com/office/officeart/2005/8/layout/orgChart1"/>
    <dgm:cxn modelId="{CFCF2B82-298B-9C4C-B481-C1B4F489B8C2}" type="presParOf" srcId="{897E2043-C0EB-A249-862F-7CA29F1B2CB8}" destId="{A807F7BD-5A63-D84B-9CF0-1726056BABBE}" srcOrd="2" destOrd="0" presId="urn:microsoft.com/office/officeart/2005/8/layout/orgChart1"/>
    <dgm:cxn modelId="{61EC5E1F-95B4-E54F-AAD5-D32D0FE9688B}" type="presParOf" srcId="{60B283E3-BA6D-5D42-9777-9410A149CAB2}" destId="{4178C5C1-99EF-EB4D-AA3B-BF0E78B1A534}" srcOrd="2" destOrd="0" presId="urn:microsoft.com/office/officeart/2005/8/layout/orgChart1"/>
    <dgm:cxn modelId="{2BCDAF2A-F2E1-B64E-A107-BF64E84FADEA}" type="presParOf" srcId="{60B283E3-BA6D-5D42-9777-9410A149CAB2}" destId="{15B7FB60-0F80-C24C-A7AC-D6CA9811903A}" srcOrd="3" destOrd="0" presId="urn:microsoft.com/office/officeart/2005/8/layout/orgChart1"/>
    <dgm:cxn modelId="{ECA2CE92-6FB5-9E42-8731-3F922022196F}" type="presParOf" srcId="{15B7FB60-0F80-C24C-A7AC-D6CA9811903A}" destId="{E49F3944-B564-5F4F-85D1-AE4C492F7C93}" srcOrd="0" destOrd="0" presId="urn:microsoft.com/office/officeart/2005/8/layout/orgChart1"/>
    <dgm:cxn modelId="{43AFBAC6-6550-5C43-B473-BBE4F721894C}" type="presParOf" srcId="{E49F3944-B564-5F4F-85D1-AE4C492F7C93}" destId="{B1DF953A-4274-E74E-AE20-8D432CC38A62}" srcOrd="0" destOrd="0" presId="urn:microsoft.com/office/officeart/2005/8/layout/orgChart1"/>
    <dgm:cxn modelId="{33884B12-8CD8-2247-86B1-460B5663D8B3}" type="presParOf" srcId="{E49F3944-B564-5F4F-85D1-AE4C492F7C93}" destId="{9A279AD2-5743-D44E-9582-09118E2CD919}" srcOrd="1" destOrd="0" presId="urn:microsoft.com/office/officeart/2005/8/layout/orgChart1"/>
    <dgm:cxn modelId="{3CE3EC38-B5EB-F041-B40A-B4CA3729E17B}" type="presParOf" srcId="{15B7FB60-0F80-C24C-A7AC-D6CA9811903A}" destId="{E45A617C-935A-554E-96B5-C6B393FDE0BA}" srcOrd="1" destOrd="0" presId="urn:microsoft.com/office/officeart/2005/8/layout/orgChart1"/>
    <dgm:cxn modelId="{13028B30-2DC3-1B44-818B-2610FB268B14}" type="presParOf" srcId="{15B7FB60-0F80-C24C-A7AC-D6CA9811903A}" destId="{7F38CFDA-33AC-6745-AB51-BB8003EBE79F}" srcOrd="2" destOrd="0" presId="urn:microsoft.com/office/officeart/2005/8/layout/orgChart1"/>
    <dgm:cxn modelId="{480A7F5B-3459-B248-BF92-EBEC5023586D}" type="presParOf" srcId="{4FB823B1-222D-B145-860D-D909096950B1}" destId="{6D5DB92E-0A93-5D46-9E1B-47DFA388E96E}" srcOrd="2" destOrd="0" presId="urn:microsoft.com/office/officeart/2005/8/layout/orgChart1"/>
    <dgm:cxn modelId="{210DC0B2-7322-A04F-BBAC-852F97DCF23F}" type="presParOf" srcId="{F7C4CA59-E752-164E-9662-B5567494420E}" destId="{64039AC4-7066-9448-8854-7212D7FF17B8}" srcOrd="4" destOrd="0" presId="urn:microsoft.com/office/officeart/2005/8/layout/orgChart1"/>
    <dgm:cxn modelId="{D110C04F-CA66-164C-851F-F597F52A44CA}" type="presParOf" srcId="{F7C4CA59-E752-164E-9662-B5567494420E}" destId="{31674249-224C-F846-9D8C-CCA703D426CB}" srcOrd="5" destOrd="0" presId="urn:microsoft.com/office/officeart/2005/8/layout/orgChart1"/>
    <dgm:cxn modelId="{2D02F604-559E-4D4B-A4FE-71858045AE8A}" type="presParOf" srcId="{31674249-224C-F846-9D8C-CCA703D426CB}" destId="{25C2F292-A2A0-AD42-AA8A-AFE1F53D4A86}" srcOrd="0" destOrd="0" presId="urn:microsoft.com/office/officeart/2005/8/layout/orgChart1"/>
    <dgm:cxn modelId="{05B68598-173C-D149-BFB4-FD92DD97D0B4}" type="presParOf" srcId="{25C2F292-A2A0-AD42-AA8A-AFE1F53D4A86}" destId="{AAA459EB-09E1-7046-9802-1DBA0B4625E1}" srcOrd="0" destOrd="0" presId="urn:microsoft.com/office/officeart/2005/8/layout/orgChart1"/>
    <dgm:cxn modelId="{2F80182D-DE2F-CD48-A71B-ECEE0C4A82D9}" type="presParOf" srcId="{25C2F292-A2A0-AD42-AA8A-AFE1F53D4A86}" destId="{C3E743B8-53FC-3846-9178-CFDE2362A540}" srcOrd="1" destOrd="0" presId="urn:microsoft.com/office/officeart/2005/8/layout/orgChart1"/>
    <dgm:cxn modelId="{C610C322-A8DD-D547-A007-59D8AAAAEA37}" type="presParOf" srcId="{31674249-224C-F846-9D8C-CCA703D426CB}" destId="{3BEC5485-FA64-5141-AE7C-E741D0A01C98}" srcOrd="1" destOrd="0" presId="urn:microsoft.com/office/officeart/2005/8/layout/orgChart1"/>
    <dgm:cxn modelId="{22C23FBD-789D-A046-86C3-D064316A3076}" type="presParOf" srcId="{31674249-224C-F846-9D8C-CCA703D426CB}" destId="{AE47F65F-3F4E-A740-8499-734C670F5DD2}" srcOrd="2" destOrd="0" presId="urn:microsoft.com/office/officeart/2005/8/layout/orgChart1"/>
    <dgm:cxn modelId="{040400CC-787B-7B4A-87A6-EBC9288B3A09}" type="presParOf" srcId="{F7C4CA59-E752-164E-9662-B5567494420E}" destId="{094651E0-E61B-404D-89DB-96369AC5F780}" srcOrd="6" destOrd="0" presId="urn:microsoft.com/office/officeart/2005/8/layout/orgChart1"/>
    <dgm:cxn modelId="{7F739A12-F81D-544C-9D1C-4977585D30D5}" type="presParOf" srcId="{F7C4CA59-E752-164E-9662-B5567494420E}" destId="{9B4B4E39-0920-884F-9F57-EDA83A2E9B6D}" srcOrd="7" destOrd="0" presId="urn:microsoft.com/office/officeart/2005/8/layout/orgChart1"/>
    <dgm:cxn modelId="{897C5A5F-4CDC-0844-BD95-E06A9C767155}" type="presParOf" srcId="{9B4B4E39-0920-884F-9F57-EDA83A2E9B6D}" destId="{BC22A989-F8D4-7842-936D-614118344D9D}" srcOrd="0" destOrd="0" presId="urn:microsoft.com/office/officeart/2005/8/layout/orgChart1"/>
    <dgm:cxn modelId="{4C9469B2-12B1-A442-B27A-96C89423EDEB}" type="presParOf" srcId="{BC22A989-F8D4-7842-936D-614118344D9D}" destId="{07AAAFA2-04C5-A744-BD00-F50B4E00E09F}" srcOrd="0" destOrd="0" presId="urn:microsoft.com/office/officeart/2005/8/layout/orgChart1"/>
    <dgm:cxn modelId="{3138A196-012C-204B-B4FF-69A287AE0312}" type="presParOf" srcId="{BC22A989-F8D4-7842-936D-614118344D9D}" destId="{06208170-D593-FA46-B710-5A4B7FE249E5}" srcOrd="1" destOrd="0" presId="urn:microsoft.com/office/officeart/2005/8/layout/orgChart1"/>
    <dgm:cxn modelId="{FC50EC42-EB22-1141-AE48-52B054A648E1}" type="presParOf" srcId="{9B4B4E39-0920-884F-9F57-EDA83A2E9B6D}" destId="{5D318520-1753-4D40-86A0-9510B1F6F50B}" srcOrd="1" destOrd="0" presId="urn:microsoft.com/office/officeart/2005/8/layout/orgChart1"/>
    <dgm:cxn modelId="{95624249-261D-B34E-A5CC-A3842F8D2159}" type="presParOf" srcId="{5D318520-1753-4D40-86A0-9510B1F6F50B}" destId="{3D5E9DD1-DEDA-4240-80D9-B652B306BFAD}" srcOrd="0" destOrd="0" presId="urn:microsoft.com/office/officeart/2005/8/layout/orgChart1"/>
    <dgm:cxn modelId="{F82A49C7-A25F-4548-B02E-0B1E98E35A57}" type="presParOf" srcId="{5D318520-1753-4D40-86A0-9510B1F6F50B}" destId="{01B05C5F-E235-AB49-AC7E-652C899E1536}" srcOrd="1" destOrd="0" presId="urn:microsoft.com/office/officeart/2005/8/layout/orgChart1"/>
    <dgm:cxn modelId="{293481F2-B4E8-1242-84A1-24406E6296C5}" type="presParOf" srcId="{01B05C5F-E235-AB49-AC7E-652C899E1536}" destId="{FC0EC2A0-1C18-0844-9AE3-07B666A7B7D7}" srcOrd="0" destOrd="0" presId="urn:microsoft.com/office/officeart/2005/8/layout/orgChart1"/>
    <dgm:cxn modelId="{851EAEC9-6C3B-5D42-91BA-C1989A0CA323}" type="presParOf" srcId="{FC0EC2A0-1C18-0844-9AE3-07B666A7B7D7}" destId="{EA5A3A87-19A7-A04A-B57F-98A64490F09D}" srcOrd="0" destOrd="0" presId="urn:microsoft.com/office/officeart/2005/8/layout/orgChart1"/>
    <dgm:cxn modelId="{0CC055DC-5C02-E445-BA6B-857710518552}" type="presParOf" srcId="{FC0EC2A0-1C18-0844-9AE3-07B666A7B7D7}" destId="{76688560-D716-804A-ADAB-3E2064379C2D}" srcOrd="1" destOrd="0" presId="urn:microsoft.com/office/officeart/2005/8/layout/orgChart1"/>
    <dgm:cxn modelId="{7941C54B-178B-BE4D-BE7C-0D4BFF25C60E}" type="presParOf" srcId="{01B05C5F-E235-AB49-AC7E-652C899E1536}" destId="{B193B306-7C90-544A-A0DB-30D4F334081E}" srcOrd="1" destOrd="0" presId="urn:microsoft.com/office/officeart/2005/8/layout/orgChart1"/>
    <dgm:cxn modelId="{DF70D9AA-63A0-7D42-8E21-C90742D33AD4}" type="presParOf" srcId="{01B05C5F-E235-AB49-AC7E-652C899E1536}" destId="{1FBFBC2C-19CC-994E-A1C2-EFEC642BEB08}" srcOrd="2" destOrd="0" presId="urn:microsoft.com/office/officeart/2005/8/layout/orgChart1"/>
    <dgm:cxn modelId="{92659D91-6F97-1D4C-BD93-86F4996575F5}" type="presParOf" srcId="{5D318520-1753-4D40-86A0-9510B1F6F50B}" destId="{7FA6C644-F1A4-4E4B-B13D-FE2F9F072C4A}" srcOrd="2" destOrd="0" presId="urn:microsoft.com/office/officeart/2005/8/layout/orgChart1"/>
    <dgm:cxn modelId="{CC5867C7-C644-834A-8546-AA15A26F9687}" type="presParOf" srcId="{5D318520-1753-4D40-86A0-9510B1F6F50B}" destId="{FA89D20D-A8C3-544F-AAEA-0A767686DF87}" srcOrd="3" destOrd="0" presId="urn:microsoft.com/office/officeart/2005/8/layout/orgChart1"/>
    <dgm:cxn modelId="{FE2D76C5-1176-CB44-935C-2913D7652637}" type="presParOf" srcId="{FA89D20D-A8C3-544F-AAEA-0A767686DF87}" destId="{EB0F92D6-32FD-0845-9184-B846BB0BC013}" srcOrd="0" destOrd="0" presId="urn:microsoft.com/office/officeart/2005/8/layout/orgChart1"/>
    <dgm:cxn modelId="{492D8F22-8D73-624D-8C93-4286CC30196A}" type="presParOf" srcId="{EB0F92D6-32FD-0845-9184-B846BB0BC013}" destId="{A37409F8-1C6E-8B45-9AB4-3F3150BCECAE}" srcOrd="0" destOrd="0" presId="urn:microsoft.com/office/officeart/2005/8/layout/orgChart1"/>
    <dgm:cxn modelId="{C7548220-B30C-4B42-B1C2-C63EFB427E52}" type="presParOf" srcId="{EB0F92D6-32FD-0845-9184-B846BB0BC013}" destId="{9EDFD36F-61A6-514A-8FCA-C8A1844C8EAC}" srcOrd="1" destOrd="0" presId="urn:microsoft.com/office/officeart/2005/8/layout/orgChart1"/>
    <dgm:cxn modelId="{BC42488A-423D-6D46-B851-645A5AE3C194}" type="presParOf" srcId="{FA89D20D-A8C3-544F-AAEA-0A767686DF87}" destId="{9A20FBD0-D47A-2C4F-99DA-E3FF015D6E9C}" srcOrd="1" destOrd="0" presId="urn:microsoft.com/office/officeart/2005/8/layout/orgChart1"/>
    <dgm:cxn modelId="{DA727D00-93D0-1641-BC4D-CEB6DE9866E3}" type="presParOf" srcId="{FA89D20D-A8C3-544F-AAEA-0A767686DF87}" destId="{275052F2-8C7E-D840-BAB2-BA547C1A450A}" srcOrd="2" destOrd="0" presId="urn:microsoft.com/office/officeart/2005/8/layout/orgChart1"/>
    <dgm:cxn modelId="{3176457C-1F42-2E4B-BC87-E822BC43E309}" type="presParOf" srcId="{5D318520-1753-4D40-86A0-9510B1F6F50B}" destId="{037F1C1A-0E84-3446-945E-28855C24297F}" srcOrd="4" destOrd="0" presId="urn:microsoft.com/office/officeart/2005/8/layout/orgChart1"/>
    <dgm:cxn modelId="{104E67C5-6CB9-664E-94A2-10540CBFA3AD}" type="presParOf" srcId="{5D318520-1753-4D40-86A0-9510B1F6F50B}" destId="{A9EBB8C7-DE8B-1040-9673-7D8DCEFAB50D}" srcOrd="5" destOrd="0" presId="urn:microsoft.com/office/officeart/2005/8/layout/orgChart1"/>
    <dgm:cxn modelId="{9BFB364C-9512-BB43-A97C-30D1FB0D6C57}" type="presParOf" srcId="{A9EBB8C7-DE8B-1040-9673-7D8DCEFAB50D}" destId="{8EB21C59-B295-914F-9BBB-C237D044A93E}" srcOrd="0" destOrd="0" presId="urn:microsoft.com/office/officeart/2005/8/layout/orgChart1"/>
    <dgm:cxn modelId="{F4724F7F-F403-D940-84FB-4DC911C6A01D}" type="presParOf" srcId="{8EB21C59-B295-914F-9BBB-C237D044A93E}" destId="{FB5B6D8D-98C3-5146-9D91-AAF12A0F8F27}" srcOrd="0" destOrd="0" presId="urn:microsoft.com/office/officeart/2005/8/layout/orgChart1"/>
    <dgm:cxn modelId="{0F3B04A4-5844-0548-88D4-2C23D7745D93}" type="presParOf" srcId="{8EB21C59-B295-914F-9BBB-C237D044A93E}" destId="{62617F57-D164-2B4B-B5F4-9CE0C026996D}" srcOrd="1" destOrd="0" presId="urn:microsoft.com/office/officeart/2005/8/layout/orgChart1"/>
    <dgm:cxn modelId="{8C58DF50-F1E0-0642-940B-DD53E59E4F81}" type="presParOf" srcId="{A9EBB8C7-DE8B-1040-9673-7D8DCEFAB50D}" destId="{2371BE32-0C78-E543-B6E8-A59F7D9199A1}" srcOrd="1" destOrd="0" presId="urn:microsoft.com/office/officeart/2005/8/layout/orgChart1"/>
    <dgm:cxn modelId="{9F5009B0-5892-574D-8A65-9F84E0C5C67E}" type="presParOf" srcId="{A9EBB8C7-DE8B-1040-9673-7D8DCEFAB50D}" destId="{CE91944F-5323-D94B-9FA6-B717F35CF60A}" srcOrd="2" destOrd="0" presId="urn:microsoft.com/office/officeart/2005/8/layout/orgChart1"/>
    <dgm:cxn modelId="{9230A03B-70FA-3C44-B0C5-2A05A146A52D}" type="presParOf" srcId="{5D318520-1753-4D40-86A0-9510B1F6F50B}" destId="{D54E2B38-B2B5-C64F-9DDB-C38000809F47}" srcOrd="6" destOrd="0" presId="urn:microsoft.com/office/officeart/2005/8/layout/orgChart1"/>
    <dgm:cxn modelId="{489BBA94-F369-5548-9C1D-645A71220374}" type="presParOf" srcId="{5D318520-1753-4D40-86A0-9510B1F6F50B}" destId="{C35987E6-6DCF-6A49-AFD2-7E0E68BE6490}" srcOrd="7" destOrd="0" presId="urn:microsoft.com/office/officeart/2005/8/layout/orgChart1"/>
    <dgm:cxn modelId="{EA9F2FCD-2DE8-D444-95E5-570C08755857}" type="presParOf" srcId="{C35987E6-6DCF-6A49-AFD2-7E0E68BE6490}" destId="{241BF975-0F22-354A-BEA9-578AB881051D}" srcOrd="0" destOrd="0" presId="urn:microsoft.com/office/officeart/2005/8/layout/orgChart1"/>
    <dgm:cxn modelId="{27DAE851-08CF-8047-94FB-05423F5487D4}" type="presParOf" srcId="{241BF975-0F22-354A-BEA9-578AB881051D}" destId="{6DFEDF91-AEB0-904F-86B1-657BF19D994C}" srcOrd="0" destOrd="0" presId="urn:microsoft.com/office/officeart/2005/8/layout/orgChart1"/>
    <dgm:cxn modelId="{7D69FE95-6273-A146-9379-496E4C0E228A}" type="presParOf" srcId="{241BF975-0F22-354A-BEA9-578AB881051D}" destId="{572D6A27-FB62-FA41-A53C-D0FEAA558733}" srcOrd="1" destOrd="0" presId="urn:microsoft.com/office/officeart/2005/8/layout/orgChart1"/>
    <dgm:cxn modelId="{42E0157B-8556-7B47-85B9-20CC56ABBC11}" type="presParOf" srcId="{C35987E6-6DCF-6A49-AFD2-7E0E68BE6490}" destId="{4EBEFC43-AAE8-344D-B99A-9462168A76E9}" srcOrd="1" destOrd="0" presId="urn:microsoft.com/office/officeart/2005/8/layout/orgChart1"/>
    <dgm:cxn modelId="{4D54B648-BACF-374D-A7E9-72643155E732}" type="presParOf" srcId="{C35987E6-6DCF-6A49-AFD2-7E0E68BE6490}" destId="{FDDAA6A5-0507-C144-A60C-636571F6D3CE}" srcOrd="2" destOrd="0" presId="urn:microsoft.com/office/officeart/2005/8/layout/orgChart1"/>
    <dgm:cxn modelId="{F637F5A8-0E3B-D141-B3C3-A8FD3546CA80}" type="presParOf" srcId="{5D318520-1753-4D40-86A0-9510B1F6F50B}" destId="{B0ACEA62-623C-9F4F-8D64-331873FB12C5}" srcOrd="8" destOrd="0" presId="urn:microsoft.com/office/officeart/2005/8/layout/orgChart1"/>
    <dgm:cxn modelId="{D586AF5B-0A2D-7D4C-AD98-5DEE99DB6FEA}" type="presParOf" srcId="{5D318520-1753-4D40-86A0-9510B1F6F50B}" destId="{1D8748AE-8715-AF41-8BFB-82808049C4C8}" srcOrd="9" destOrd="0" presId="urn:microsoft.com/office/officeart/2005/8/layout/orgChart1"/>
    <dgm:cxn modelId="{E8FC103B-FFDD-964E-A374-7238EC187E2E}" type="presParOf" srcId="{1D8748AE-8715-AF41-8BFB-82808049C4C8}" destId="{A3AF3D44-60A9-7E45-B5B0-72C15520EDA5}" srcOrd="0" destOrd="0" presId="urn:microsoft.com/office/officeart/2005/8/layout/orgChart1"/>
    <dgm:cxn modelId="{5450E035-6E90-B545-8C79-36783F2F9EA3}" type="presParOf" srcId="{A3AF3D44-60A9-7E45-B5B0-72C15520EDA5}" destId="{E37BC16C-D254-DD43-873A-FF7E5B78A833}" srcOrd="0" destOrd="0" presId="urn:microsoft.com/office/officeart/2005/8/layout/orgChart1"/>
    <dgm:cxn modelId="{1A9BB9BE-DC30-1949-9218-F3ED9C67A2FE}" type="presParOf" srcId="{A3AF3D44-60A9-7E45-B5B0-72C15520EDA5}" destId="{37CB43EE-EB38-CB4A-BCF0-73F4CA8A67C2}" srcOrd="1" destOrd="0" presId="urn:microsoft.com/office/officeart/2005/8/layout/orgChart1"/>
    <dgm:cxn modelId="{E074B913-117B-7441-B66B-A346FCBB81FE}" type="presParOf" srcId="{1D8748AE-8715-AF41-8BFB-82808049C4C8}" destId="{758EB941-D22C-C445-AD5A-43165EB07D89}" srcOrd="1" destOrd="0" presId="urn:microsoft.com/office/officeart/2005/8/layout/orgChart1"/>
    <dgm:cxn modelId="{39F6A90D-AB4B-6443-8A31-1D36463A771F}" type="presParOf" srcId="{1D8748AE-8715-AF41-8BFB-82808049C4C8}" destId="{0E72C835-1081-C740-ADA3-2EC96754C7C3}" srcOrd="2" destOrd="0" presId="urn:microsoft.com/office/officeart/2005/8/layout/orgChart1"/>
    <dgm:cxn modelId="{A632C12D-8C89-0248-B3C6-DE7F17D72369}" type="presParOf" srcId="{5D318520-1753-4D40-86A0-9510B1F6F50B}" destId="{7321F219-4024-8D4E-80D3-7E514B10087B}" srcOrd="10" destOrd="0" presId="urn:microsoft.com/office/officeart/2005/8/layout/orgChart1"/>
    <dgm:cxn modelId="{09B3D078-FAE2-F545-9997-B2A9A81023C7}" type="presParOf" srcId="{5D318520-1753-4D40-86A0-9510B1F6F50B}" destId="{B777259B-3030-0441-AD93-B489BF547CE1}" srcOrd="11" destOrd="0" presId="urn:microsoft.com/office/officeart/2005/8/layout/orgChart1"/>
    <dgm:cxn modelId="{40DD607B-88DB-8A4F-9A39-B405ED21D0D0}" type="presParOf" srcId="{B777259B-3030-0441-AD93-B489BF547CE1}" destId="{5175A892-7D2F-3B46-84F7-E2F7457AAEDF}" srcOrd="0" destOrd="0" presId="urn:microsoft.com/office/officeart/2005/8/layout/orgChart1"/>
    <dgm:cxn modelId="{E825F697-3EB2-C449-9A65-BB6271D8E983}" type="presParOf" srcId="{5175A892-7D2F-3B46-84F7-E2F7457AAEDF}" destId="{35F381BF-1223-5843-BCF4-EA5EAB9D1DF2}" srcOrd="0" destOrd="0" presId="urn:microsoft.com/office/officeart/2005/8/layout/orgChart1"/>
    <dgm:cxn modelId="{66E8224E-6D15-1C40-9ED9-B88A30D1FED8}" type="presParOf" srcId="{5175A892-7D2F-3B46-84F7-E2F7457AAEDF}" destId="{1B5564DE-2B66-BE4C-BE4B-B715F9231283}" srcOrd="1" destOrd="0" presId="urn:microsoft.com/office/officeart/2005/8/layout/orgChart1"/>
    <dgm:cxn modelId="{5661C339-3E3A-F043-93C3-84EF56C73381}" type="presParOf" srcId="{B777259B-3030-0441-AD93-B489BF547CE1}" destId="{2E4E11E0-0B61-B34B-A30E-409529CB9586}" srcOrd="1" destOrd="0" presId="urn:microsoft.com/office/officeart/2005/8/layout/orgChart1"/>
    <dgm:cxn modelId="{CD207569-F7DF-B148-AB4E-8A501A54B097}" type="presParOf" srcId="{B777259B-3030-0441-AD93-B489BF547CE1}" destId="{C102D5C0-068D-314B-A71E-9C762177EAA5}" srcOrd="2" destOrd="0" presId="urn:microsoft.com/office/officeart/2005/8/layout/orgChart1"/>
    <dgm:cxn modelId="{D2A43955-F15E-7847-8F59-214A7A08F42D}" type="presParOf" srcId="{9B4B4E39-0920-884F-9F57-EDA83A2E9B6D}" destId="{382CE4F3-224A-3245-96F4-E6B156A3B1BE}" srcOrd="2" destOrd="0" presId="urn:microsoft.com/office/officeart/2005/8/layout/orgChart1"/>
    <dgm:cxn modelId="{5DA528E8-59FB-5849-A0C6-CD6C538AA9ED}" type="presParOf" srcId="{F7C4CA59-E752-164E-9662-B5567494420E}" destId="{6288D6E8-CBF9-8845-824F-5C6F3211AFEF}" srcOrd="8" destOrd="0" presId="urn:microsoft.com/office/officeart/2005/8/layout/orgChart1"/>
    <dgm:cxn modelId="{19860104-3D11-284E-8F28-DA31AE81CCD8}" type="presParOf" srcId="{F7C4CA59-E752-164E-9662-B5567494420E}" destId="{4A40AF4D-A541-C345-846C-4FB0199FCDDA}" srcOrd="9" destOrd="0" presId="urn:microsoft.com/office/officeart/2005/8/layout/orgChart1"/>
    <dgm:cxn modelId="{1E034F26-83BF-B14C-B238-527683F91B6B}" type="presParOf" srcId="{4A40AF4D-A541-C345-846C-4FB0199FCDDA}" destId="{E19CE171-8D1F-704E-850A-656ADF4553F8}" srcOrd="0" destOrd="0" presId="urn:microsoft.com/office/officeart/2005/8/layout/orgChart1"/>
    <dgm:cxn modelId="{27376525-F491-B941-8117-F56EE166EC45}" type="presParOf" srcId="{E19CE171-8D1F-704E-850A-656ADF4553F8}" destId="{2AE1E25D-9A22-C742-AE2B-6B9A0C244004}" srcOrd="0" destOrd="0" presId="urn:microsoft.com/office/officeart/2005/8/layout/orgChart1"/>
    <dgm:cxn modelId="{4E8335A9-73A6-A743-BC83-7D8349FA6138}" type="presParOf" srcId="{E19CE171-8D1F-704E-850A-656ADF4553F8}" destId="{37199441-5DCE-CD46-B7D6-3F23F4AD6E0C}" srcOrd="1" destOrd="0" presId="urn:microsoft.com/office/officeart/2005/8/layout/orgChart1"/>
    <dgm:cxn modelId="{3680C112-2B40-4643-B1D4-292F6D42888B}" type="presParOf" srcId="{4A40AF4D-A541-C345-846C-4FB0199FCDDA}" destId="{B810ABCA-5E52-F441-BCAF-412A7F111D1F}" srcOrd="1" destOrd="0" presId="urn:microsoft.com/office/officeart/2005/8/layout/orgChart1"/>
    <dgm:cxn modelId="{71A6F195-3E6F-C04C-A284-8C5FDA590025}" type="presParOf" srcId="{B810ABCA-5E52-F441-BCAF-412A7F111D1F}" destId="{0E84125F-A620-7543-96F9-FDF35318B3C5}" srcOrd="0" destOrd="0" presId="urn:microsoft.com/office/officeart/2005/8/layout/orgChart1"/>
    <dgm:cxn modelId="{7D5F247E-2487-B442-8384-102678EBCC09}" type="presParOf" srcId="{B810ABCA-5E52-F441-BCAF-412A7F111D1F}" destId="{219E37A1-6DBA-5549-B3A1-F82305ED5848}" srcOrd="1" destOrd="0" presId="urn:microsoft.com/office/officeart/2005/8/layout/orgChart1"/>
    <dgm:cxn modelId="{CA4AB457-F738-3E42-9FD6-7F81DB9215C5}" type="presParOf" srcId="{219E37A1-6DBA-5549-B3A1-F82305ED5848}" destId="{6D5C238C-074C-6844-8991-B91ABD580AC9}" srcOrd="0" destOrd="0" presId="urn:microsoft.com/office/officeart/2005/8/layout/orgChart1"/>
    <dgm:cxn modelId="{72AF7B90-71D7-E449-8FE1-773B6342227D}" type="presParOf" srcId="{6D5C238C-074C-6844-8991-B91ABD580AC9}" destId="{23ECB9CF-DD1B-EC48-B16D-4F546DFE6C33}" srcOrd="0" destOrd="0" presId="urn:microsoft.com/office/officeart/2005/8/layout/orgChart1"/>
    <dgm:cxn modelId="{D57D59AC-209E-7941-B136-74A5DB577A50}" type="presParOf" srcId="{6D5C238C-074C-6844-8991-B91ABD580AC9}" destId="{61C45453-EAB2-DA4C-9208-563DF3F254D4}" srcOrd="1" destOrd="0" presId="urn:microsoft.com/office/officeart/2005/8/layout/orgChart1"/>
    <dgm:cxn modelId="{573290CF-E794-A049-9CA6-6CD12C415E4F}" type="presParOf" srcId="{219E37A1-6DBA-5549-B3A1-F82305ED5848}" destId="{22DD3F54-9A5C-5A42-944C-710D15C984F9}" srcOrd="1" destOrd="0" presId="urn:microsoft.com/office/officeart/2005/8/layout/orgChart1"/>
    <dgm:cxn modelId="{B7BB3A03-5C87-C941-8952-D259972C1408}" type="presParOf" srcId="{219E37A1-6DBA-5549-B3A1-F82305ED5848}" destId="{F3D4D8E4-C08D-024C-B29E-EE5CDE25C906}" srcOrd="2" destOrd="0" presId="urn:microsoft.com/office/officeart/2005/8/layout/orgChart1"/>
    <dgm:cxn modelId="{7A183FAF-65BD-8D44-8D75-2B0DCDD1EC4E}" type="presParOf" srcId="{B810ABCA-5E52-F441-BCAF-412A7F111D1F}" destId="{11C14A3F-2BF8-AB43-9030-8C8C73BB5309}" srcOrd="2" destOrd="0" presId="urn:microsoft.com/office/officeart/2005/8/layout/orgChart1"/>
    <dgm:cxn modelId="{8901B113-3698-8349-B3B8-2F8CF0323FBC}" type="presParOf" srcId="{B810ABCA-5E52-F441-BCAF-412A7F111D1F}" destId="{DB370198-66DB-8D47-A4F2-C64C9A2FD4FC}" srcOrd="3" destOrd="0" presId="urn:microsoft.com/office/officeart/2005/8/layout/orgChart1"/>
    <dgm:cxn modelId="{C5857BCE-F2D7-C544-B05B-A0214C7CE1C5}" type="presParOf" srcId="{DB370198-66DB-8D47-A4F2-C64C9A2FD4FC}" destId="{6C30C11A-49F3-2F4A-B716-9E9938082176}" srcOrd="0" destOrd="0" presId="urn:microsoft.com/office/officeart/2005/8/layout/orgChart1"/>
    <dgm:cxn modelId="{194480E7-1C72-BD4C-9E9D-17439695C3D5}" type="presParOf" srcId="{6C30C11A-49F3-2F4A-B716-9E9938082176}" destId="{AECDCC39-765F-AB4A-8798-F3C9FEFE7038}" srcOrd="0" destOrd="0" presId="urn:microsoft.com/office/officeart/2005/8/layout/orgChart1"/>
    <dgm:cxn modelId="{8AAB9500-BEC7-CA4B-9637-0C35FAFF9006}" type="presParOf" srcId="{6C30C11A-49F3-2F4A-B716-9E9938082176}" destId="{F8533A54-0651-CE4C-933A-D5BFE55F8344}" srcOrd="1" destOrd="0" presId="urn:microsoft.com/office/officeart/2005/8/layout/orgChart1"/>
    <dgm:cxn modelId="{62DC7F11-F947-9048-A1BD-5D8CADBCC180}" type="presParOf" srcId="{DB370198-66DB-8D47-A4F2-C64C9A2FD4FC}" destId="{4198FF2B-0201-7A4C-B6EA-E00F2FAD9448}" srcOrd="1" destOrd="0" presId="urn:microsoft.com/office/officeart/2005/8/layout/orgChart1"/>
    <dgm:cxn modelId="{3019A962-CB72-7D43-A72A-0B8B2BC22295}" type="presParOf" srcId="{DB370198-66DB-8D47-A4F2-C64C9A2FD4FC}" destId="{245BCD53-B78F-2547-A877-F964A5FE29EE}" srcOrd="2" destOrd="0" presId="urn:microsoft.com/office/officeart/2005/8/layout/orgChart1"/>
    <dgm:cxn modelId="{EFCE8D06-40D6-2941-80FC-8117C8941222}" type="presParOf" srcId="{B810ABCA-5E52-F441-BCAF-412A7F111D1F}" destId="{A76D5AE4-4C84-504A-A223-6BB01E28ED51}" srcOrd="4" destOrd="0" presId="urn:microsoft.com/office/officeart/2005/8/layout/orgChart1"/>
    <dgm:cxn modelId="{C6E4C4D7-BF27-5E44-AC71-FF2B2B0838B8}" type="presParOf" srcId="{B810ABCA-5E52-F441-BCAF-412A7F111D1F}" destId="{B1699970-2CE7-2442-AFCB-7D9A62E0C98D}" srcOrd="5" destOrd="0" presId="urn:microsoft.com/office/officeart/2005/8/layout/orgChart1"/>
    <dgm:cxn modelId="{539566C4-FAC0-B04C-B29E-06C1E08A3009}" type="presParOf" srcId="{B1699970-2CE7-2442-AFCB-7D9A62E0C98D}" destId="{192E14D8-D78F-5E4C-A3A6-605E94AC8519}" srcOrd="0" destOrd="0" presId="urn:microsoft.com/office/officeart/2005/8/layout/orgChart1"/>
    <dgm:cxn modelId="{8FFFF49D-5C0D-654D-A73B-CBF55749733A}" type="presParOf" srcId="{192E14D8-D78F-5E4C-A3A6-605E94AC8519}" destId="{EABF1922-82E7-8844-AC67-6023A53BF104}" srcOrd="0" destOrd="0" presId="urn:microsoft.com/office/officeart/2005/8/layout/orgChart1"/>
    <dgm:cxn modelId="{865C10F5-05C7-A54B-BF09-07132314E390}" type="presParOf" srcId="{192E14D8-D78F-5E4C-A3A6-605E94AC8519}" destId="{F3BEBC1A-318C-9D48-8385-F0FAEA12D2D0}" srcOrd="1" destOrd="0" presId="urn:microsoft.com/office/officeart/2005/8/layout/orgChart1"/>
    <dgm:cxn modelId="{A34E9B9D-7B4C-134E-84AE-27E3D67E9CEC}" type="presParOf" srcId="{B1699970-2CE7-2442-AFCB-7D9A62E0C98D}" destId="{5B572D59-9197-8A45-B22D-9FDF4C94E1DB}" srcOrd="1" destOrd="0" presId="urn:microsoft.com/office/officeart/2005/8/layout/orgChart1"/>
    <dgm:cxn modelId="{8DB2C494-6CC9-A74B-A6A2-8CD95ECC1432}" type="presParOf" srcId="{B1699970-2CE7-2442-AFCB-7D9A62E0C98D}" destId="{DE19AD24-2F6A-374D-8DFC-A21C2D8E9C4A}" srcOrd="2" destOrd="0" presId="urn:microsoft.com/office/officeart/2005/8/layout/orgChart1"/>
    <dgm:cxn modelId="{9C6C169E-9489-D74A-AD55-69E89A1A686D}" type="presParOf" srcId="{4A40AF4D-A541-C345-846C-4FB0199FCDDA}" destId="{9FF035D5-7D55-2443-AA62-38D5C6E40F8E}" srcOrd="2" destOrd="0" presId="urn:microsoft.com/office/officeart/2005/8/layout/orgChart1"/>
    <dgm:cxn modelId="{5F27448A-9A0D-ED4A-9E7B-39BE4FC0C969}" type="presParOf" srcId="{D9948913-A0E4-434D-A0DC-670E2986E7C7}" destId="{6FAAF4DC-397F-F940-B38C-19291C71BF65}" srcOrd="2" destOrd="0" presId="urn:microsoft.com/office/officeart/2005/8/layout/orgChart1"/>
  </dgm:cxnLst>
  <dgm:bg>
    <a:solidFill>
      <a:schemeClr val="accent1">
        <a:lumMod val="40000"/>
        <a:lumOff val="60000"/>
        <a:alpha val="46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5616AD-0123-514A-8161-87FBCF859506}" type="doc">
      <dgm:prSet loTypeId="urn:microsoft.com/office/officeart/2005/8/layout/radial4" loCatId="process" qsTypeId="urn:microsoft.com/office/officeart/2005/8/quickstyle/simple5" qsCatId="simple" csTypeId="urn:microsoft.com/office/officeart/2005/8/colors/colorful2" csCatId="colorful" phldr="1"/>
      <dgm:spPr/>
    </dgm:pt>
    <dgm:pt modelId="{A844B007-36C3-A245-81ED-AB900AADD866}">
      <dgm:prSet phldrT="[Text]" custT="1"/>
      <dgm:spPr/>
      <dgm:t>
        <a:bodyPr/>
        <a:lstStyle/>
        <a:p>
          <a:r>
            <a:rPr lang="en-US" sz="1400" b="1" i="0" dirty="0" err="1" smtClean="0">
              <a:solidFill>
                <a:schemeClr val="tx2">
                  <a:lumMod val="50000"/>
                </a:schemeClr>
              </a:solidFill>
            </a:rPr>
            <a:t>Pgbouncer</a:t>
          </a:r>
          <a:endParaRPr lang="en-US" sz="1400" b="1" i="0" dirty="0" smtClean="0">
            <a:solidFill>
              <a:schemeClr val="tx2">
                <a:lumMod val="50000"/>
              </a:schemeClr>
            </a:solidFill>
          </a:endParaRPr>
        </a:p>
      </dgm:t>
    </dgm:pt>
    <dgm:pt modelId="{31465492-885C-DB40-BD92-D36B95E012AD}" type="parTrans" cxnId="{2D48AB2A-F831-6E4A-8799-4B3DD7F18830}">
      <dgm:prSet/>
      <dgm:spPr/>
      <dgm:t>
        <a:bodyPr/>
        <a:lstStyle/>
        <a:p>
          <a:endParaRPr lang="en-US"/>
        </a:p>
      </dgm:t>
    </dgm:pt>
    <dgm:pt modelId="{1A579F8A-E65D-AD41-9957-FE96F776D5DB}" type="sibTrans" cxnId="{2D48AB2A-F831-6E4A-8799-4B3DD7F18830}">
      <dgm:prSet/>
      <dgm:spPr/>
      <dgm:t>
        <a:bodyPr/>
        <a:lstStyle/>
        <a:p>
          <a:endParaRPr lang="en-US"/>
        </a:p>
      </dgm:t>
    </dgm:pt>
    <dgm:pt modelId="{ED9F2971-4AA9-0E43-A755-06E101E47330}">
      <dgm:prSet phldrT="[Text]" custT="1"/>
      <dgm:spPr>
        <a:gradFill rotWithShape="0">
          <a:gsLst>
            <a:gs pos="0">
              <a:srgbClr val="D10F19"/>
            </a:gs>
            <a:gs pos="100000">
              <a:srgbClr val="FF7544"/>
            </a:gs>
          </a:gsLst>
        </a:gradFill>
      </dgm:spPr>
      <dgm:t>
        <a:bodyPr/>
        <a:lstStyle/>
        <a:p>
          <a:r>
            <a:rPr lang="en-US" sz="1400" b="1" i="0" dirty="0" smtClean="0">
              <a:solidFill>
                <a:schemeClr val="tx2">
                  <a:lumMod val="50000"/>
                </a:schemeClr>
              </a:solidFill>
            </a:rPr>
            <a:t>Configuration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97A9B2D4-27FD-774F-9C0C-798829374FF8}" type="parTrans" cxnId="{C18B7684-35AE-8046-AD7A-96923A3056A4}">
      <dgm:prSet/>
      <dgm:spPr/>
      <dgm:t>
        <a:bodyPr/>
        <a:lstStyle/>
        <a:p>
          <a:endParaRPr lang="en-US"/>
        </a:p>
      </dgm:t>
    </dgm:pt>
    <dgm:pt modelId="{34237155-1D79-0F43-82B6-9F892C1DF133}" type="sibTrans" cxnId="{C18B7684-35AE-8046-AD7A-96923A3056A4}">
      <dgm:prSet/>
      <dgm:spPr/>
      <dgm:t>
        <a:bodyPr/>
        <a:lstStyle/>
        <a:p>
          <a:endParaRPr lang="en-US"/>
        </a:p>
      </dgm:t>
    </dgm:pt>
    <dgm:pt modelId="{59D36FF6-D53E-FE4F-82A1-2221058B7A95}">
      <dgm:prSet phldrT="[Text]" custT="1"/>
      <dgm:spPr/>
      <dgm:t>
        <a:bodyPr/>
        <a:lstStyle/>
        <a:p>
          <a:r>
            <a:rPr lang="en-US" sz="1400" b="1" i="0" smtClean="0">
              <a:solidFill>
                <a:schemeClr val="tx2">
                  <a:lumMod val="50000"/>
                </a:schemeClr>
              </a:solidFill>
            </a:rPr>
            <a:t>Postgis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DD63CC6F-1575-E54B-91F4-7510A7680361}" type="parTrans" cxnId="{363132B2-F873-A94D-9423-FE6AF8431C05}">
      <dgm:prSet/>
      <dgm:spPr/>
      <dgm:t>
        <a:bodyPr/>
        <a:lstStyle/>
        <a:p>
          <a:endParaRPr lang="en-US"/>
        </a:p>
      </dgm:t>
    </dgm:pt>
    <dgm:pt modelId="{A9538BCE-E86A-9A4D-9D6D-DED758DA71D7}" type="sibTrans" cxnId="{363132B2-F873-A94D-9423-FE6AF8431C05}">
      <dgm:prSet/>
      <dgm:spPr/>
      <dgm:t>
        <a:bodyPr/>
        <a:lstStyle/>
        <a:p>
          <a:endParaRPr lang="en-US"/>
        </a:p>
      </dgm:t>
    </dgm:pt>
    <dgm:pt modelId="{3CE019CF-877F-7441-A89C-FAA10CE3A3C9}">
      <dgm:prSet phldrT="[Text]" custT="1"/>
      <dgm:spPr/>
      <dgm:t>
        <a:bodyPr/>
        <a:lstStyle/>
        <a:p>
          <a:r>
            <a:rPr lang="en-US" sz="1400" b="1" i="0" dirty="0" err="1" smtClean="0">
              <a:solidFill>
                <a:schemeClr val="tx2">
                  <a:lumMod val="50000"/>
                </a:schemeClr>
              </a:solidFill>
            </a:rPr>
            <a:t>Postgresql</a:t>
          </a:r>
          <a:endParaRPr lang="en-US" sz="1400" b="1" i="0" dirty="0">
            <a:solidFill>
              <a:schemeClr val="tx2">
                <a:lumMod val="50000"/>
              </a:schemeClr>
            </a:solidFill>
          </a:endParaRPr>
        </a:p>
      </dgm:t>
    </dgm:pt>
    <dgm:pt modelId="{01D4E579-FFF8-A84F-BB05-462A4AE0DCFF}" type="sibTrans" cxnId="{EEBFA74B-A552-6643-9D52-2BB01C055BA0}">
      <dgm:prSet/>
      <dgm:spPr/>
      <dgm:t>
        <a:bodyPr/>
        <a:lstStyle/>
        <a:p>
          <a:endParaRPr lang="en-US"/>
        </a:p>
      </dgm:t>
    </dgm:pt>
    <dgm:pt modelId="{E3224305-9A0D-554F-B4B3-0B3699B5B903}" type="parTrans" cxnId="{EEBFA74B-A552-6643-9D52-2BB01C055BA0}">
      <dgm:prSet/>
      <dgm:spPr/>
      <dgm:t>
        <a:bodyPr/>
        <a:lstStyle/>
        <a:p>
          <a:endParaRPr lang="en-US"/>
        </a:p>
      </dgm:t>
    </dgm:pt>
    <dgm:pt modelId="{915BBE33-2F02-4140-9E37-F96BCF26276C}">
      <dgm:prSet phldrT="[Text]" custT="1"/>
      <dgm:spPr/>
      <dgm:t>
        <a:bodyPr/>
        <a:lstStyle/>
        <a:p>
          <a:r>
            <a:rPr lang="en-US" sz="1400" b="1" dirty="0" smtClean="0">
              <a:solidFill>
                <a:schemeClr val="tx2">
                  <a:lumMod val="50000"/>
                </a:schemeClr>
              </a:solidFill>
            </a:rPr>
            <a:t> LM components</a:t>
          </a:r>
          <a:endParaRPr lang="en-US" sz="1400" b="1" dirty="0">
            <a:solidFill>
              <a:schemeClr val="tx2">
                <a:lumMod val="50000"/>
              </a:schemeClr>
            </a:solidFill>
          </a:endParaRPr>
        </a:p>
      </dgm:t>
    </dgm:pt>
    <dgm:pt modelId="{951AA836-50C0-D244-B600-ED2088112A49}" type="parTrans" cxnId="{D3B18BCB-9101-C840-B0DF-7FD52E079D45}">
      <dgm:prSet/>
      <dgm:spPr/>
      <dgm:t>
        <a:bodyPr/>
        <a:lstStyle/>
        <a:p>
          <a:endParaRPr lang="en-US"/>
        </a:p>
      </dgm:t>
    </dgm:pt>
    <dgm:pt modelId="{35B5E0FB-97FB-6249-88D6-CA4A513268C0}" type="sibTrans" cxnId="{D3B18BCB-9101-C840-B0DF-7FD52E079D45}">
      <dgm:prSet/>
      <dgm:spPr/>
      <dgm:t>
        <a:bodyPr/>
        <a:lstStyle/>
        <a:p>
          <a:endParaRPr lang="en-US"/>
        </a:p>
      </dgm:t>
    </dgm:pt>
    <dgm:pt modelId="{05CEEEA1-9BB3-934B-90C4-BFC5FD14C7C0}" type="pres">
      <dgm:prSet presAssocID="{635616AD-0123-514A-8161-87FBCF859506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1E6B542-B01B-5646-83CB-EB93DD82DD13}" type="pres">
      <dgm:prSet presAssocID="{ED9F2971-4AA9-0E43-A755-06E101E47330}" presName="centerShape" presStyleLbl="node0" presStyleIdx="0" presStyleCnt="1" custScaleX="149675" custScaleY="67074"/>
      <dgm:spPr/>
      <dgm:t>
        <a:bodyPr/>
        <a:lstStyle/>
        <a:p>
          <a:endParaRPr lang="en-US"/>
        </a:p>
      </dgm:t>
    </dgm:pt>
    <dgm:pt modelId="{78BA73D1-2C7C-3644-A356-38E44E451DD8}" type="pres">
      <dgm:prSet presAssocID="{31465492-885C-DB40-BD92-D36B95E012AD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F2FEC3B4-3239-3543-BE8D-AACA8FC1333B}" type="pres">
      <dgm:prSet presAssocID="{A844B007-36C3-A245-81ED-AB900AADD866}" presName="node" presStyleLbl="node1" presStyleIdx="0" presStyleCnt="4" custScaleY="54055" custRadScaleRad="117291" custRadScaleInc="183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6DCDB-3F94-3542-876E-585BB93D1312}" type="pres">
      <dgm:prSet presAssocID="{E3224305-9A0D-554F-B4B3-0B3699B5B903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9FEE783E-EA70-014D-9024-73938EDEA657}" type="pres">
      <dgm:prSet presAssocID="{3CE019CF-877F-7441-A89C-FAA10CE3A3C9}" presName="node" presStyleLbl="node1" presStyleIdx="1" presStyleCnt="4" custScaleY="533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96EDF-B029-9344-B29D-B1A9228CD169}" type="pres">
      <dgm:prSet presAssocID="{DD63CC6F-1575-E54B-91F4-7510A7680361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93DC0522-BCCE-784A-9171-95DE24A0DD6F}" type="pres">
      <dgm:prSet presAssocID="{59D36FF6-D53E-FE4F-82A1-2221058B7A95}" presName="node" presStyleLbl="node1" presStyleIdx="2" presStyleCnt="4" custScaleX="109796" custScaleY="502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F6AA3-97FC-A04B-ACC9-C31754CF1211}" type="pres">
      <dgm:prSet presAssocID="{951AA836-50C0-D244-B600-ED2088112A49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0DBBB6DC-5948-1D49-8560-042DF3121A3E}" type="pres">
      <dgm:prSet presAssocID="{915BBE33-2F02-4140-9E37-F96BCF26276C}" presName="node" presStyleLbl="node1" presStyleIdx="3" presStyleCnt="4" custScaleX="122637" custScaleY="60337" custRadScaleRad="125504" custRadScaleInc="-20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A40CF3-C0D0-A043-A8EF-9863EB912773}" type="presOf" srcId="{951AA836-50C0-D244-B600-ED2088112A49}" destId="{544F6AA3-97FC-A04B-ACC9-C31754CF1211}" srcOrd="0" destOrd="0" presId="urn:microsoft.com/office/officeart/2005/8/layout/radial4"/>
    <dgm:cxn modelId="{0BC369CF-5ECA-5C4B-80EF-01E15D76633E}" type="presOf" srcId="{DD63CC6F-1575-E54B-91F4-7510A7680361}" destId="{FB396EDF-B029-9344-B29D-B1A9228CD169}" srcOrd="0" destOrd="0" presId="urn:microsoft.com/office/officeart/2005/8/layout/radial4"/>
    <dgm:cxn modelId="{69FB96B8-915B-9A41-9FFA-F32EA45C392E}" type="presOf" srcId="{635616AD-0123-514A-8161-87FBCF859506}" destId="{05CEEEA1-9BB3-934B-90C4-BFC5FD14C7C0}" srcOrd="0" destOrd="0" presId="urn:microsoft.com/office/officeart/2005/8/layout/radial4"/>
    <dgm:cxn modelId="{BBF30E82-499A-2C4C-850D-0D8C8AA109D8}" type="presOf" srcId="{3CE019CF-877F-7441-A89C-FAA10CE3A3C9}" destId="{9FEE783E-EA70-014D-9024-73938EDEA657}" srcOrd="0" destOrd="0" presId="urn:microsoft.com/office/officeart/2005/8/layout/radial4"/>
    <dgm:cxn modelId="{363132B2-F873-A94D-9423-FE6AF8431C05}" srcId="{ED9F2971-4AA9-0E43-A755-06E101E47330}" destId="{59D36FF6-D53E-FE4F-82A1-2221058B7A95}" srcOrd="2" destOrd="0" parTransId="{DD63CC6F-1575-E54B-91F4-7510A7680361}" sibTransId="{A9538BCE-E86A-9A4D-9D6D-DED758DA71D7}"/>
    <dgm:cxn modelId="{2D48AB2A-F831-6E4A-8799-4B3DD7F18830}" srcId="{ED9F2971-4AA9-0E43-A755-06E101E47330}" destId="{A844B007-36C3-A245-81ED-AB900AADD866}" srcOrd="0" destOrd="0" parTransId="{31465492-885C-DB40-BD92-D36B95E012AD}" sibTransId="{1A579F8A-E65D-AD41-9957-FE96F776D5DB}"/>
    <dgm:cxn modelId="{01A43827-49CD-4045-A01B-AA8E15ECE74F}" type="presOf" srcId="{A844B007-36C3-A245-81ED-AB900AADD866}" destId="{F2FEC3B4-3239-3543-BE8D-AACA8FC1333B}" srcOrd="0" destOrd="0" presId="urn:microsoft.com/office/officeart/2005/8/layout/radial4"/>
    <dgm:cxn modelId="{1E93D12E-A78A-2042-9A9B-B7A3FCD39E4C}" type="presOf" srcId="{E3224305-9A0D-554F-B4B3-0B3699B5B903}" destId="{CB66DCDB-3F94-3542-876E-585BB93D1312}" srcOrd="0" destOrd="0" presId="urn:microsoft.com/office/officeart/2005/8/layout/radial4"/>
    <dgm:cxn modelId="{D3B18BCB-9101-C840-B0DF-7FD52E079D45}" srcId="{ED9F2971-4AA9-0E43-A755-06E101E47330}" destId="{915BBE33-2F02-4140-9E37-F96BCF26276C}" srcOrd="3" destOrd="0" parTransId="{951AA836-50C0-D244-B600-ED2088112A49}" sibTransId="{35B5E0FB-97FB-6249-88D6-CA4A513268C0}"/>
    <dgm:cxn modelId="{EEBFA74B-A552-6643-9D52-2BB01C055BA0}" srcId="{ED9F2971-4AA9-0E43-A755-06E101E47330}" destId="{3CE019CF-877F-7441-A89C-FAA10CE3A3C9}" srcOrd="1" destOrd="0" parTransId="{E3224305-9A0D-554F-B4B3-0B3699B5B903}" sibTransId="{01D4E579-FFF8-A84F-BB05-462A4AE0DCFF}"/>
    <dgm:cxn modelId="{C18B7684-35AE-8046-AD7A-96923A3056A4}" srcId="{635616AD-0123-514A-8161-87FBCF859506}" destId="{ED9F2971-4AA9-0E43-A755-06E101E47330}" srcOrd="0" destOrd="0" parTransId="{97A9B2D4-27FD-774F-9C0C-798829374FF8}" sibTransId="{34237155-1D79-0F43-82B6-9F892C1DF133}"/>
    <dgm:cxn modelId="{77A8036A-6571-744A-81B7-676C25899D1B}" type="presOf" srcId="{ED9F2971-4AA9-0E43-A755-06E101E47330}" destId="{C1E6B542-B01B-5646-83CB-EB93DD82DD13}" srcOrd="0" destOrd="0" presId="urn:microsoft.com/office/officeart/2005/8/layout/radial4"/>
    <dgm:cxn modelId="{06C00915-BF26-9F44-A7F4-1231E7EDF33B}" type="presOf" srcId="{31465492-885C-DB40-BD92-D36B95E012AD}" destId="{78BA73D1-2C7C-3644-A356-38E44E451DD8}" srcOrd="0" destOrd="0" presId="urn:microsoft.com/office/officeart/2005/8/layout/radial4"/>
    <dgm:cxn modelId="{DDCEE9F6-AE65-534F-BC8E-463D3CD801EA}" type="presOf" srcId="{59D36FF6-D53E-FE4F-82A1-2221058B7A95}" destId="{93DC0522-BCCE-784A-9171-95DE24A0DD6F}" srcOrd="0" destOrd="0" presId="urn:microsoft.com/office/officeart/2005/8/layout/radial4"/>
    <dgm:cxn modelId="{7F28CCE5-CFF9-7F41-A991-1325F2C00970}" type="presOf" srcId="{915BBE33-2F02-4140-9E37-F96BCF26276C}" destId="{0DBBB6DC-5948-1D49-8560-042DF3121A3E}" srcOrd="0" destOrd="0" presId="urn:microsoft.com/office/officeart/2005/8/layout/radial4"/>
    <dgm:cxn modelId="{189DB4E0-F0E8-9F4D-A6ED-23FD56D7AEB8}" type="presParOf" srcId="{05CEEEA1-9BB3-934B-90C4-BFC5FD14C7C0}" destId="{C1E6B542-B01B-5646-83CB-EB93DD82DD13}" srcOrd="0" destOrd="0" presId="urn:microsoft.com/office/officeart/2005/8/layout/radial4"/>
    <dgm:cxn modelId="{174B5168-EE10-DC45-9050-A4E5B548047C}" type="presParOf" srcId="{05CEEEA1-9BB3-934B-90C4-BFC5FD14C7C0}" destId="{78BA73D1-2C7C-3644-A356-38E44E451DD8}" srcOrd="1" destOrd="0" presId="urn:microsoft.com/office/officeart/2005/8/layout/radial4"/>
    <dgm:cxn modelId="{06B27F54-82A5-C546-88B9-BAFFD53B19CD}" type="presParOf" srcId="{05CEEEA1-9BB3-934B-90C4-BFC5FD14C7C0}" destId="{F2FEC3B4-3239-3543-BE8D-AACA8FC1333B}" srcOrd="2" destOrd="0" presId="urn:microsoft.com/office/officeart/2005/8/layout/radial4"/>
    <dgm:cxn modelId="{0BCBFBC7-8795-C54D-A408-B956449D25DD}" type="presParOf" srcId="{05CEEEA1-9BB3-934B-90C4-BFC5FD14C7C0}" destId="{CB66DCDB-3F94-3542-876E-585BB93D1312}" srcOrd="3" destOrd="0" presId="urn:microsoft.com/office/officeart/2005/8/layout/radial4"/>
    <dgm:cxn modelId="{6DED3795-B94E-EE43-BBFF-F0AC0A3DBC8F}" type="presParOf" srcId="{05CEEEA1-9BB3-934B-90C4-BFC5FD14C7C0}" destId="{9FEE783E-EA70-014D-9024-73938EDEA657}" srcOrd="4" destOrd="0" presId="urn:microsoft.com/office/officeart/2005/8/layout/radial4"/>
    <dgm:cxn modelId="{636F065B-8E9E-8A43-B833-80953AF7FC00}" type="presParOf" srcId="{05CEEEA1-9BB3-934B-90C4-BFC5FD14C7C0}" destId="{FB396EDF-B029-9344-B29D-B1A9228CD169}" srcOrd="5" destOrd="0" presId="urn:microsoft.com/office/officeart/2005/8/layout/radial4"/>
    <dgm:cxn modelId="{4F47562E-1110-7840-B115-745F23AA8453}" type="presParOf" srcId="{05CEEEA1-9BB3-934B-90C4-BFC5FD14C7C0}" destId="{93DC0522-BCCE-784A-9171-95DE24A0DD6F}" srcOrd="6" destOrd="0" presId="urn:microsoft.com/office/officeart/2005/8/layout/radial4"/>
    <dgm:cxn modelId="{F6679150-3F13-364D-B7C7-5B011D478E41}" type="presParOf" srcId="{05CEEEA1-9BB3-934B-90C4-BFC5FD14C7C0}" destId="{544F6AA3-97FC-A04B-ACC9-C31754CF1211}" srcOrd="7" destOrd="0" presId="urn:microsoft.com/office/officeart/2005/8/layout/radial4"/>
    <dgm:cxn modelId="{2FDA440F-6664-AF4C-853E-E36FF0A07EB5}" type="presParOf" srcId="{05CEEEA1-9BB3-934B-90C4-BFC5FD14C7C0}" destId="{0DBBB6DC-5948-1D49-8560-042DF3121A3E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DBDB4D-BAD9-0543-9278-6A84346474E4}" type="doc">
      <dgm:prSet loTypeId="urn:microsoft.com/office/officeart/2005/8/layout/cycle4" loCatId="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7602D53-3AF0-C24E-8AAB-D1A9BA186CED}">
      <dgm:prSet/>
      <dgm:spPr/>
      <dgm:t>
        <a:bodyPr/>
        <a:lstStyle/>
        <a:p>
          <a:pPr rtl="0"/>
          <a:r>
            <a:rPr lang="en-US" b="1" i="0" dirty="0" smtClean="0"/>
            <a:t>Can not make any assumptions about the system</a:t>
          </a:r>
          <a:endParaRPr lang="en-US" b="1" i="0" dirty="0"/>
        </a:p>
      </dgm:t>
    </dgm:pt>
    <dgm:pt modelId="{4ACFB5AB-73D2-EA4B-B01C-BBFDF5C51C0E}" type="parTrans" cxnId="{022C0A09-244B-7A49-AB31-A441BC468EC5}">
      <dgm:prSet/>
      <dgm:spPr/>
      <dgm:t>
        <a:bodyPr/>
        <a:lstStyle/>
        <a:p>
          <a:endParaRPr lang="en-US"/>
        </a:p>
      </dgm:t>
    </dgm:pt>
    <dgm:pt modelId="{EFCADA5F-5FA2-8545-A1AF-096F7F960452}" type="sibTrans" cxnId="{022C0A09-244B-7A49-AB31-A441BC468EC5}">
      <dgm:prSet/>
      <dgm:spPr/>
      <dgm:t>
        <a:bodyPr/>
        <a:lstStyle/>
        <a:p>
          <a:endParaRPr lang="en-US"/>
        </a:p>
      </dgm:t>
    </dgm:pt>
    <dgm:pt modelId="{E7DB4142-4715-2C4D-B9AA-58A792F0F307}">
      <dgm:prSet/>
      <dgm:spPr/>
      <dgm:t>
        <a:bodyPr/>
        <a:lstStyle/>
        <a:p>
          <a:pPr rtl="0"/>
          <a:r>
            <a:rPr lang="en-US" b="1" i="0" dirty="0" smtClean="0"/>
            <a:t>Software refactoring</a:t>
          </a:r>
          <a:endParaRPr lang="en-US" b="1" i="0" dirty="0"/>
        </a:p>
      </dgm:t>
    </dgm:pt>
    <dgm:pt modelId="{FD5538C1-BA46-9E40-BE46-BD49D49BAABA}" type="parTrans" cxnId="{EFDEEAE7-5769-D743-ACFA-5EA2F9DEC2F0}">
      <dgm:prSet/>
      <dgm:spPr/>
      <dgm:t>
        <a:bodyPr/>
        <a:lstStyle/>
        <a:p>
          <a:endParaRPr lang="en-US"/>
        </a:p>
      </dgm:t>
    </dgm:pt>
    <dgm:pt modelId="{0F0C89D3-932D-0C45-9D0F-6062FA977752}" type="sibTrans" cxnId="{EFDEEAE7-5769-D743-ACFA-5EA2F9DEC2F0}">
      <dgm:prSet/>
      <dgm:spPr/>
      <dgm:t>
        <a:bodyPr/>
        <a:lstStyle/>
        <a:p>
          <a:endParaRPr lang="en-US"/>
        </a:p>
      </dgm:t>
    </dgm:pt>
    <dgm:pt modelId="{D4D88AD5-6BAA-7840-A888-003851090875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Differences </a:t>
          </a:r>
          <a:r>
            <a:rPr lang="en-US" sz="1600" dirty="0" smtClean="0"/>
            <a:t>in dependencies and configuration between Linux flavors: Ubuntu vs. </a:t>
          </a:r>
          <a:r>
            <a:rPr lang="en-US" sz="1600" dirty="0" err="1" smtClean="0"/>
            <a:t>CentOS</a:t>
          </a:r>
          <a:endParaRPr lang="en-US" sz="1600" dirty="0"/>
        </a:p>
      </dgm:t>
    </dgm:pt>
    <dgm:pt modelId="{7520E6D7-C3D9-324D-B294-449D4550B478}" type="parTrans" cxnId="{1CA28526-8579-AC4D-B60B-1E00992CCA6A}">
      <dgm:prSet/>
      <dgm:spPr/>
      <dgm:t>
        <a:bodyPr/>
        <a:lstStyle/>
        <a:p>
          <a:endParaRPr lang="en-US"/>
        </a:p>
      </dgm:t>
    </dgm:pt>
    <dgm:pt modelId="{B773E375-42DE-DF45-A41D-41A04ECD066A}" type="sibTrans" cxnId="{1CA28526-8579-AC4D-B60B-1E00992CCA6A}">
      <dgm:prSet/>
      <dgm:spPr/>
      <dgm:t>
        <a:bodyPr/>
        <a:lstStyle/>
        <a:p>
          <a:endParaRPr lang="en-US"/>
        </a:p>
      </dgm:t>
    </dgm:pt>
    <dgm:pt modelId="{2835BCE4-9ADF-F64C-8AEF-839D45383373}">
      <dgm:prSet/>
      <dgm:spPr/>
      <dgm:t>
        <a:bodyPr/>
        <a:lstStyle/>
        <a:p>
          <a:pPr rtl="0"/>
          <a:r>
            <a:rPr lang="en-US" b="1" i="0" dirty="0" smtClean="0"/>
            <a:t>Need automation</a:t>
          </a:r>
          <a:endParaRPr lang="en-US" b="1" i="0" dirty="0"/>
        </a:p>
      </dgm:t>
    </dgm:pt>
    <dgm:pt modelId="{3DB0BB48-6258-2441-98F8-FD8F298E1092}" type="parTrans" cxnId="{5E3489F0-FA27-8042-AB12-A163AD6DCE1B}">
      <dgm:prSet/>
      <dgm:spPr/>
      <dgm:t>
        <a:bodyPr/>
        <a:lstStyle/>
        <a:p>
          <a:endParaRPr lang="en-US"/>
        </a:p>
      </dgm:t>
    </dgm:pt>
    <dgm:pt modelId="{DBC371AF-D932-694E-B7FB-A923DA4E6B5E}" type="sibTrans" cxnId="{5E3489F0-FA27-8042-AB12-A163AD6DCE1B}">
      <dgm:prSet/>
      <dgm:spPr/>
      <dgm:t>
        <a:bodyPr/>
        <a:lstStyle/>
        <a:p>
          <a:endParaRPr lang="en-US"/>
        </a:p>
      </dgm:t>
    </dgm:pt>
    <dgm:pt modelId="{7F3EE617-A10E-6A4B-9096-67A16056D9B4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dirty="0" smtClean="0"/>
            <a:t>Software build </a:t>
          </a:r>
          <a:endParaRPr lang="en-US" sz="1600" dirty="0"/>
        </a:p>
      </dgm:t>
    </dgm:pt>
    <dgm:pt modelId="{7582CE2B-4406-9E45-AB5E-370451E4BCCD}" type="parTrans" cxnId="{87D23E14-BA0F-0C48-B5F8-A82B5B7EFBB2}">
      <dgm:prSet/>
      <dgm:spPr/>
      <dgm:t>
        <a:bodyPr/>
        <a:lstStyle/>
        <a:p>
          <a:endParaRPr lang="en-US"/>
        </a:p>
      </dgm:t>
    </dgm:pt>
    <dgm:pt modelId="{AC32ED9A-E076-754B-8F5B-27CCF6C496BE}" type="sibTrans" cxnId="{87D23E14-BA0F-0C48-B5F8-A82B5B7EFBB2}">
      <dgm:prSet/>
      <dgm:spPr/>
      <dgm:t>
        <a:bodyPr/>
        <a:lstStyle/>
        <a:p>
          <a:endParaRPr lang="en-US"/>
        </a:p>
      </dgm:t>
    </dgm:pt>
    <dgm:pt modelId="{79ED447E-1C5A-5F49-9623-DA9C3EE828A3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smtClean="0"/>
            <a:t>Data population </a:t>
          </a:r>
          <a:endParaRPr lang="en-US" sz="1600"/>
        </a:p>
      </dgm:t>
    </dgm:pt>
    <dgm:pt modelId="{40D35496-6CA9-8147-A30B-EBF79523F920}" type="parTrans" cxnId="{C139FDF9-EC58-8D44-924F-9706DF44612B}">
      <dgm:prSet/>
      <dgm:spPr/>
      <dgm:t>
        <a:bodyPr/>
        <a:lstStyle/>
        <a:p>
          <a:endParaRPr lang="en-US"/>
        </a:p>
      </dgm:t>
    </dgm:pt>
    <dgm:pt modelId="{F571A6B6-07DD-384B-9623-0D87D0361DE4}" type="sibTrans" cxnId="{C139FDF9-EC58-8D44-924F-9706DF44612B}">
      <dgm:prSet/>
      <dgm:spPr/>
      <dgm:t>
        <a:bodyPr/>
        <a:lstStyle/>
        <a:p>
          <a:endParaRPr lang="en-US"/>
        </a:p>
      </dgm:t>
    </dgm:pt>
    <dgm:pt modelId="{875F95A6-7694-F747-8B54-453E515A25B4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dirty="0" smtClean="0"/>
            <a:t>Configuration</a:t>
          </a:r>
          <a:endParaRPr lang="en-US" sz="1600" dirty="0"/>
        </a:p>
      </dgm:t>
    </dgm:pt>
    <dgm:pt modelId="{9F5B8C3C-89F2-FC4E-9957-7D857A804AAF}" type="parTrans" cxnId="{CC45508B-5105-4649-ACF7-B7D1EE26381D}">
      <dgm:prSet/>
      <dgm:spPr/>
      <dgm:t>
        <a:bodyPr/>
        <a:lstStyle/>
        <a:p>
          <a:endParaRPr lang="en-US"/>
        </a:p>
      </dgm:t>
    </dgm:pt>
    <dgm:pt modelId="{058D2D08-CEFB-CD48-8175-5137A4831AA1}" type="sibTrans" cxnId="{CC45508B-5105-4649-ACF7-B7D1EE26381D}">
      <dgm:prSet/>
      <dgm:spPr/>
      <dgm:t>
        <a:bodyPr/>
        <a:lstStyle/>
        <a:p>
          <a:endParaRPr lang="en-US"/>
        </a:p>
      </dgm:t>
    </dgm:pt>
    <dgm:pt modelId="{E982A731-5369-4140-A7B9-3A514AC0D35E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dirty="0" smtClean="0"/>
            <a:t>Monitoring</a:t>
          </a:r>
          <a:endParaRPr lang="en-US" sz="1600" dirty="0"/>
        </a:p>
      </dgm:t>
    </dgm:pt>
    <dgm:pt modelId="{C5225E6D-3513-1142-BC5B-7A2A1CD9E0C0}" type="parTrans" cxnId="{0CCF9C3D-7EDA-5243-A615-D1A6E914E3DD}">
      <dgm:prSet/>
      <dgm:spPr/>
      <dgm:t>
        <a:bodyPr/>
        <a:lstStyle/>
        <a:p>
          <a:endParaRPr lang="en-US"/>
        </a:p>
      </dgm:t>
    </dgm:pt>
    <dgm:pt modelId="{662B2CBA-8E1D-8940-BB03-E04C2A504D63}" type="sibTrans" cxnId="{0CCF9C3D-7EDA-5243-A615-D1A6E914E3DD}">
      <dgm:prSet/>
      <dgm:spPr/>
      <dgm:t>
        <a:bodyPr/>
        <a:lstStyle/>
        <a:p>
          <a:endParaRPr lang="en-US"/>
        </a:p>
      </dgm:t>
    </dgm:pt>
    <dgm:pt modelId="{48F7668C-A823-EF47-B1F0-0A9CFF98683B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dirty="0" smtClean="0"/>
            <a:t>Troubleshooting</a:t>
          </a:r>
          <a:endParaRPr lang="en-US" sz="1600" dirty="0"/>
        </a:p>
      </dgm:t>
    </dgm:pt>
    <dgm:pt modelId="{94BB5E25-0D90-574C-84CD-1D593D7C30CD}" type="parTrans" cxnId="{82F967FC-C40D-EA43-83C4-DD4BB6177668}">
      <dgm:prSet/>
      <dgm:spPr/>
      <dgm:t>
        <a:bodyPr/>
        <a:lstStyle/>
        <a:p>
          <a:endParaRPr lang="en-US"/>
        </a:p>
      </dgm:t>
    </dgm:pt>
    <dgm:pt modelId="{398B2721-AC24-0C42-8E48-14573FE657BC}" type="sibTrans" cxnId="{82F967FC-C40D-EA43-83C4-DD4BB6177668}">
      <dgm:prSet/>
      <dgm:spPr/>
      <dgm:t>
        <a:bodyPr/>
        <a:lstStyle/>
        <a:p>
          <a:endParaRPr lang="en-US"/>
        </a:p>
      </dgm:t>
    </dgm:pt>
    <dgm:pt modelId="{D5463366-FC63-FE45-BF3E-DB930F00D113}">
      <dgm:prSet/>
      <dgm:spPr/>
      <dgm:t>
        <a:bodyPr/>
        <a:lstStyle/>
        <a:p>
          <a:pPr rtl="0"/>
          <a:r>
            <a:rPr lang="en-US" b="1" i="0" dirty="0" smtClean="0"/>
            <a:t>Need unit tests</a:t>
          </a:r>
          <a:endParaRPr lang="en-US" b="1" i="0" dirty="0"/>
        </a:p>
      </dgm:t>
    </dgm:pt>
    <dgm:pt modelId="{B9409706-E394-A145-BCBD-493F3B952D5A}" type="parTrans" cxnId="{D67F9B74-F8E4-2F4E-BA56-A30E1A19FB94}">
      <dgm:prSet/>
      <dgm:spPr/>
      <dgm:t>
        <a:bodyPr/>
        <a:lstStyle/>
        <a:p>
          <a:endParaRPr lang="en-US"/>
        </a:p>
      </dgm:t>
    </dgm:pt>
    <dgm:pt modelId="{BBE5A307-9F3A-3348-B292-96A9A847A8EA}" type="sibTrans" cxnId="{D67F9B74-F8E4-2F4E-BA56-A30E1A19FB94}">
      <dgm:prSet/>
      <dgm:spPr/>
      <dgm:t>
        <a:bodyPr/>
        <a:lstStyle/>
        <a:p>
          <a:endParaRPr lang="en-US"/>
        </a:p>
      </dgm:t>
    </dgm:pt>
    <dgm:pt modelId="{2779C1D1-403D-E047-9350-B3380F24A382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Datasets</a:t>
          </a:r>
          <a:r>
            <a:rPr lang="en-US" sz="1600" dirty="0" smtClean="0"/>
            <a:t> to emulate application’s  run-time workflow</a:t>
          </a:r>
          <a:endParaRPr lang="en-US" sz="1600" dirty="0"/>
        </a:p>
      </dgm:t>
    </dgm:pt>
    <dgm:pt modelId="{95AEC2DB-9CCF-C744-888C-CCE8170EF5E8}" type="parTrans" cxnId="{BC269744-F671-1F47-B201-18ABE05E31F2}">
      <dgm:prSet/>
      <dgm:spPr/>
      <dgm:t>
        <a:bodyPr/>
        <a:lstStyle/>
        <a:p>
          <a:endParaRPr lang="en-US"/>
        </a:p>
      </dgm:t>
    </dgm:pt>
    <dgm:pt modelId="{3CD02D6E-9BD5-644E-A7E5-F815AED64F92}" type="sibTrans" cxnId="{BC269744-F671-1F47-B201-18ABE05E31F2}">
      <dgm:prSet/>
      <dgm:spPr/>
      <dgm:t>
        <a:bodyPr/>
        <a:lstStyle/>
        <a:p>
          <a:endParaRPr lang="en-US"/>
        </a:p>
      </dgm:t>
    </dgm:pt>
    <dgm:pt modelId="{4E40B719-E4D9-5946-BA95-5F3EF7553D7A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For build and post-install stages </a:t>
          </a:r>
          <a:r>
            <a:rPr lang="en-US" sz="1600" dirty="0" smtClean="0"/>
            <a:t>for installed components and their configuration during the. </a:t>
          </a:r>
          <a:endParaRPr lang="en-US" sz="1600" dirty="0"/>
        </a:p>
      </dgm:t>
    </dgm:pt>
    <dgm:pt modelId="{5DA5E7FD-4218-9C42-B655-ECF8865829D2}" type="parTrans" cxnId="{481415F7-DD78-8C42-BA19-C14D39B98CF8}">
      <dgm:prSet/>
      <dgm:spPr/>
      <dgm:t>
        <a:bodyPr/>
        <a:lstStyle/>
        <a:p>
          <a:endParaRPr lang="en-US"/>
        </a:p>
      </dgm:t>
    </dgm:pt>
    <dgm:pt modelId="{9B3B0A91-5AE1-3743-85B0-7587F409CC0E}" type="sibTrans" cxnId="{481415F7-DD78-8C42-BA19-C14D39B98CF8}">
      <dgm:prSet/>
      <dgm:spPr/>
      <dgm:t>
        <a:bodyPr/>
        <a:lstStyle/>
        <a:p>
          <a:endParaRPr lang="en-US"/>
        </a:p>
      </dgm:t>
    </dgm:pt>
    <dgm:pt modelId="{6678B8D1-807F-324B-860A-3D5442811E10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Large changes in the build process</a:t>
          </a:r>
          <a:endParaRPr lang="en-US" sz="1600" b="1" i="0" dirty="0"/>
        </a:p>
      </dgm:t>
    </dgm:pt>
    <dgm:pt modelId="{CC889BBA-EC40-A645-B08C-D8BC5C0D4B2E}" type="parTrans" cxnId="{D79FA1EE-251A-0946-BEA4-9C35A52B6CA1}">
      <dgm:prSet/>
      <dgm:spPr/>
      <dgm:t>
        <a:bodyPr/>
        <a:lstStyle/>
        <a:p>
          <a:endParaRPr lang="en-US"/>
        </a:p>
      </dgm:t>
    </dgm:pt>
    <dgm:pt modelId="{8A9EC84F-5E0E-584D-8293-94953532A70D}" type="sibTrans" cxnId="{D79FA1EE-251A-0946-BEA4-9C35A52B6CA1}">
      <dgm:prSet/>
      <dgm:spPr/>
      <dgm:t>
        <a:bodyPr/>
        <a:lstStyle/>
        <a:p>
          <a:endParaRPr lang="en-US"/>
        </a:p>
      </dgm:t>
    </dgm:pt>
    <dgm:pt modelId="{16E96DEE-82C2-B640-B6F1-01BB94233C86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What are SW installation defaults and configuration</a:t>
          </a:r>
          <a:endParaRPr lang="en-US" sz="1600" b="1" i="0" dirty="0"/>
        </a:p>
      </dgm:t>
    </dgm:pt>
    <dgm:pt modelId="{28F04671-F1C7-AC43-A30A-889EE62F56ED}" type="parTrans" cxnId="{BDA75A5D-5611-5D4D-8F87-892A6DC6959B}">
      <dgm:prSet/>
      <dgm:spPr/>
      <dgm:t>
        <a:bodyPr/>
        <a:lstStyle/>
        <a:p>
          <a:endParaRPr lang="en-US"/>
        </a:p>
      </dgm:t>
    </dgm:pt>
    <dgm:pt modelId="{B7FEC515-7125-B34A-945C-3D10E3670378}" type="sibTrans" cxnId="{BDA75A5D-5611-5D4D-8F87-892A6DC6959B}">
      <dgm:prSet/>
      <dgm:spPr/>
      <dgm:t>
        <a:bodyPr/>
        <a:lstStyle/>
        <a:p>
          <a:endParaRPr lang="en-US"/>
        </a:p>
      </dgm:t>
    </dgm:pt>
    <dgm:pt modelId="{86D161E3-F820-7A42-8A30-30DDB6E480E3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i="0" dirty="0" smtClean="0"/>
            <a:t>Application “minimal resources” requirements</a:t>
          </a:r>
          <a:r>
            <a:rPr lang="en-US" sz="1600" dirty="0" smtClean="0"/>
            <a:t> (i.e. what memory/disk/network/other is needed for application to work) changed with different hardware and data</a:t>
          </a:r>
          <a:endParaRPr lang="en-US" sz="1600" dirty="0"/>
        </a:p>
      </dgm:t>
    </dgm:pt>
    <dgm:pt modelId="{D03B9B90-D08D-AE4C-BE2E-CD943CDC254C}" type="parTrans" cxnId="{7D3C4627-6BDA-AE43-B4F4-5CDD9DBD40FA}">
      <dgm:prSet/>
      <dgm:spPr/>
      <dgm:t>
        <a:bodyPr/>
        <a:lstStyle/>
        <a:p>
          <a:endParaRPr lang="en-US"/>
        </a:p>
      </dgm:t>
    </dgm:pt>
    <dgm:pt modelId="{AB777E7C-063B-C149-8CB5-ABB666F7A1E3}" type="sibTrans" cxnId="{7D3C4627-6BDA-AE43-B4F4-5CDD9DBD40FA}">
      <dgm:prSet/>
      <dgm:spPr/>
      <dgm:t>
        <a:bodyPr/>
        <a:lstStyle/>
        <a:p>
          <a:endParaRPr lang="en-US"/>
        </a:p>
      </dgm:t>
    </dgm:pt>
    <dgm:pt modelId="{0974D6B2-A6A8-6248-9702-2DABF95D34E4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dirty="0" smtClean="0"/>
            <a:t>Scripts for hands-on tasks (previously done only once):</a:t>
          </a:r>
          <a:endParaRPr lang="en-US" sz="1600" dirty="0"/>
        </a:p>
      </dgm:t>
    </dgm:pt>
    <dgm:pt modelId="{7CA750A2-C9BA-554D-884F-98E2A4402AC4}" type="parTrans" cxnId="{730A2D83-0509-3645-B821-15D919DE4AE6}">
      <dgm:prSet/>
      <dgm:spPr/>
      <dgm:t>
        <a:bodyPr/>
        <a:lstStyle/>
        <a:p>
          <a:endParaRPr lang="en-US"/>
        </a:p>
      </dgm:t>
    </dgm:pt>
    <dgm:pt modelId="{E0F98DF1-66F3-334B-A5E6-DFFA0929F732}" type="sibTrans" cxnId="{730A2D83-0509-3645-B821-15D919DE4AE6}">
      <dgm:prSet/>
      <dgm:spPr/>
      <dgm:t>
        <a:bodyPr/>
        <a:lstStyle/>
        <a:p>
          <a:endParaRPr lang="en-US"/>
        </a:p>
      </dgm:t>
    </dgm:pt>
    <dgm:pt modelId="{455B0011-D174-FD4C-8902-5747998B5603}">
      <dgm:prSet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sz="1600" b="1" dirty="0" smtClean="0"/>
            <a:t>Simplify, harden and streamline code</a:t>
          </a:r>
          <a:endParaRPr lang="en-US" sz="1600" b="1" dirty="0"/>
        </a:p>
      </dgm:t>
    </dgm:pt>
    <dgm:pt modelId="{E38BCAEA-0456-DF41-823B-D01299437FFA}" type="parTrans" cxnId="{2438D20B-E683-C54E-87BA-054BD6352269}">
      <dgm:prSet/>
      <dgm:spPr/>
      <dgm:t>
        <a:bodyPr/>
        <a:lstStyle/>
        <a:p>
          <a:endParaRPr lang="en-US"/>
        </a:p>
      </dgm:t>
    </dgm:pt>
    <dgm:pt modelId="{0AFD15D0-FDD5-C248-99C8-017A2B16493B}" type="sibTrans" cxnId="{2438D20B-E683-C54E-87BA-054BD6352269}">
      <dgm:prSet/>
      <dgm:spPr/>
      <dgm:t>
        <a:bodyPr/>
        <a:lstStyle/>
        <a:p>
          <a:endParaRPr lang="en-US"/>
        </a:p>
      </dgm:t>
    </dgm:pt>
    <dgm:pt modelId="{6BEBDB7E-17D6-FF4F-A8C4-B5FAABC08666}" type="pres">
      <dgm:prSet presAssocID="{95DBDB4D-BAD9-0543-9278-6A84346474E4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B7F00F-401D-5B44-9F0B-38442A2A884F}" type="pres">
      <dgm:prSet presAssocID="{95DBDB4D-BAD9-0543-9278-6A84346474E4}" presName="children" presStyleCnt="0"/>
      <dgm:spPr/>
    </dgm:pt>
    <dgm:pt modelId="{B3769F8E-A56D-0B41-8626-B3D25A16524B}" type="pres">
      <dgm:prSet presAssocID="{95DBDB4D-BAD9-0543-9278-6A84346474E4}" presName="child1group" presStyleCnt="0"/>
      <dgm:spPr/>
    </dgm:pt>
    <dgm:pt modelId="{827F0E08-9072-F04F-BE1C-7420BB51D2D2}" type="pres">
      <dgm:prSet presAssocID="{95DBDB4D-BAD9-0543-9278-6A84346474E4}" presName="child1" presStyleLbl="bgAcc1" presStyleIdx="0" presStyleCnt="4" custScaleX="187553" custScaleY="125219" custLinFactNeighborX="-39805" custLinFactNeighborY="17690"/>
      <dgm:spPr/>
      <dgm:t>
        <a:bodyPr/>
        <a:lstStyle/>
        <a:p>
          <a:endParaRPr lang="en-US"/>
        </a:p>
      </dgm:t>
    </dgm:pt>
    <dgm:pt modelId="{34C293F3-2B01-4744-9B04-EDFB0E3DB107}" type="pres">
      <dgm:prSet presAssocID="{95DBDB4D-BAD9-0543-9278-6A84346474E4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5811C-942C-6241-B486-ADA1D15F4FEA}" type="pres">
      <dgm:prSet presAssocID="{95DBDB4D-BAD9-0543-9278-6A84346474E4}" presName="child2group" presStyleCnt="0"/>
      <dgm:spPr/>
    </dgm:pt>
    <dgm:pt modelId="{85F7843A-19D3-5047-86ED-54D228B4C1B2}" type="pres">
      <dgm:prSet presAssocID="{95DBDB4D-BAD9-0543-9278-6A84346474E4}" presName="child2" presStyleLbl="bgAcc1" presStyleIdx="1" presStyleCnt="4" custScaleX="184251" custScaleY="126746" custLinFactNeighborX="39550" custLinFactNeighborY="18434"/>
      <dgm:spPr/>
      <dgm:t>
        <a:bodyPr/>
        <a:lstStyle/>
        <a:p>
          <a:endParaRPr lang="en-US"/>
        </a:p>
      </dgm:t>
    </dgm:pt>
    <dgm:pt modelId="{C0880F4A-8878-E547-8585-ABEC3FC45B04}" type="pres">
      <dgm:prSet presAssocID="{95DBDB4D-BAD9-0543-9278-6A84346474E4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C1A331-F09B-084F-8DB5-F85DA6FBFA7B}" type="pres">
      <dgm:prSet presAssocID="{95DBDB4D-BAD9-0543-9278-6A84346474E4}" presName="child3group" presStyleCnt="0"/>
      <dgm:spPr/>
    </dgm:pt>
    <dgm:pt modelId="{CE0B0E8C-16BA-BD45-814D-2FB4A8CCC10D}" type="pres">
      <dgm:prSet presAssocID="{95DBDB4D-BAD9-0543-9278-6A84346474E4}" presName="child3" presStyleLbl="bgAcc1" presStyleIdx="2" presStyleCnt="4" custScaleX="182997" custScaleY="176313" custLinFactNeighborX="43322" custLinFactNeighborY="-26999"/>
      <dgm:spPr/>
      <dgm:t>
        <a:bodyPr/>
        <a:lstStyle/>
        <a:p>
          <a:endParaRPr lang="en-US"/>
        </a:p>
      </dgm:t>
    </dgm:pt>
    <dgm:pt modelId="{8110F3E2-FA74-714F-B1B9-A33635118919}" type="pres">
      <dgm:prSet presAssocID="{95DBDB4D-BAD9-0543-9278-6A84346474E4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8814F-B4DA-7946-A775-C5B7ECF00F1C}" type="pres">
      <dgm:prSet presAssocID="{95DBDB4D-BAD9-0543-9278-6A84346474E4}" presName="child4group" presStyleCnt="0"/>
      <dgm:spPr/>
    </dgm:pt>
    <dgm:pt modelId="{6A7AEE1B-6A2D-CD43-B0A4-5B4AFA376E4B}" type="pres">
      <dgm:prSet presAssocID="{95DBDB4D-BAD9-0543-9278-6A84346474E4}" presName="child4" presStyleLbl="bgAcc1" presStyleIdx="3" presStyleCnt="4" custScaleX="181650" custScaleY="174653" custLinFactNeighborX="-46920" custLinFactNeighborY="-28521"/>
      <dgm:spPr/>
      <dgm:t>
        <a:bodyPr/>
        <a:lstStyle/>
        <a:p>
          <a:endParaRPr lang="en-US"/>
        </a:p>
      </dgm:t>
    </dgm:pt>
    <dgm:pt modelId="{CC82DF14-BBB8-8647-9432-2A1762B35492}" type="pres">
      <dgm:prSet presAssocID="{95DBDB4D-BAD9-0543-9278-6A84346474E4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0533C6-11AE-FE42-9176-3CC977CFCEC7}" type="pres">
      <dgm:prSet presAssocID="{95DBDB4D-BAD9-0543-9278-6A84346474E4}" presName="childPlaceholder" presStyleCnt="0"/>
      <dgm:spPr/>
    </dgm:pt>
    <dgm:pt modelId="{F8FF2822-312A-1046-B4FC-4B46318C7417}" type="pres">
      <dgm:prSet presAssocID="{95DBDB4D-BAD9-0543-9278-6A84346474E4}" presName="circle" presStyleCnt="0"/>
      <dgm:spPr/>
    </dgm:pt>
    <dgm:pt modelId="{224F4594-C6DB-F942-B6BC-4D577B41D6DA}" type="pres">
      <dgm:prSet presAssocID="{95DBDB4D-BAD9-0543-9278-6A84346474E4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D5975-7926-E748-A19A-6502F15AC857}" type="pres">
      <dgm:prSet presAssocID="{95DBDB4D-BAD9-0543-9278-6A84346474E4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E0EAB0-66FC-3D45-9A0A-9BD86B32B60B}" type="pres">
      <dgm:prSet presAssocID="{95DBDB4D-BAD9-0543-9278-6A84346474E4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9CB9E-BBFE-BC4D-89D6-918EAFCF5662}" type="pres">
      <dgm:prSet presAssocID="{95DBDB4D-BAD9-0543-9278-6A84346474E4}" presName="quadrant4" presStyleLbl="node1" presStyleIdx="3" presStyleCnt="4" custLinFactNeighborX="1738" custLinFactNeighborY="-5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8AD5C-535B-FA45-B193-A7D611973CC1}" type="pres">
      <dgm:prSet presAssocID="{95DBDB4D-BAD9-0543-9278-6A84346474E4}" presName="quadrantPlaceholder" presStyleCnt="0"/>
      <dgm:spPr/>
    </dgm:pt>
    <dgm:pt modelId="{E0B0F154-0C99-D04E-BADB-9839278659B1}" type="pres">
      <dgm:prSet presAssocID="{95DBDB4D-BAD9-0543-9278-6A84346474E4}" presName="center1" presStyleLbl="fgShp" presStyleIdx="0" presStyleCnt="2"/>
      <dgm:spPr/>
    </dgm:pt>
    <dgm:pt modelId="{44027035-B273-5646-8FB0-6B896D978D85}" type="pres">
      <dgm:prSet presAssocID="{95DBDB4D-BAD9-0543-9278-6A84346474E4}" presName="center2" presStyleLbl="fgShp" presStyleIdx="1" presStyleCnt="2"/>
      <dgm:spPr/>
    </dgm:pt>
  </dgm:ptLst>
  <dgm:cxnLst>
    <dgm:cxn modelId="{061951D4-778F-8E4E-9111-754CC7FBCB69}" type="presOf" srcId="{86D161E3-F820-7A42-8A30-30DDB6E480E3}" destId="{827F0E08-9072-F04F-BE1C-7420BB51D2D2}" srcOrd="0" destOrd="1" presId="urn:microsoft.com/office/officeart/2005/8/layout/cycle4"/>
    <dgm:cxn modelId="{9B33A17B-DEBB-154E-B1B5-94295B735A75}" type="presOf" srcId="{16E96DEE-82C2-B640-B6F1-01BB94233C86}" destId="{827F0E08-9072-F04F-BE1C-7420BB51D2D2}" srcOrd="0" destOrd="0" presId="urn:microsoft.com/office/officeart/2005/8/layout/cycle4"/>
    <dgm:cxn modelId="{576B8350-764B-8440-B55F-69A77D179404}" type="presOf" srcId="{875F95A6-7694-F747-8B54-453E515A25B4}" destId="{CE0B0E8C-16BA-BD45-814D-2FB4A8CCC10D}" srcOrd="0" destOrd="3" presId="urn:microsoft.com/office/officeart/2005/8/layout/cycle4"/>
    <dgm:cxn modelId="{C271BBB8-FB32-B348-82F4-E63321730218}" type="presOf" srcId="{455B0011-D174-FD4C-8902-5747998B5603}" destId="{C0880F4A-8878-E547-8585-ABEC3FC45B04}" srcOrd="1" destOrd="2" presId="urn:microsoft.com/office/officeart/2005/8/layout/cycle4"/>
    <dgm:cxn modelId="{2438D20B-E683-C54E-87BA-054BD6352269}" srcId="{E7DB4142-4715-2C4D-B9AA-58A792F0F307}" destId="{455B0011-D174-FD4C-8902-5747998B5603}" srcOrd="2" destOrd="0" parTransId="{E38BCAEA-0456-DF41-823B-D01299437FFA}" sibTransId="{0AFD15D0-FDD5-C248-99C8-017A2B16493B}"/>
    <dgm:cxn modelId="{3C027CD0-D1BE-D84A-B481-0B87948237DB}" type="presOf" srcId="{E982A731-5369-4140-A7B9-3A514AC0D35E}" destId="{8110F3E2-FA74-714F-B1B9-A33635118919}" srcOrd="1" destOrd="4" presId="urn:microsoft.com/office/officeart/2005/8/layout/cycle4"/>
    <dgm:cxn modelId="{2C2F8A73-AD49-4840-97CF-96B311D8A1E7}" type="presOf" srcId="{4E40B719-E4D9-5946-BA95-5F3EF7553D7A}" destId="{6A7AEE1B-6A2D-CD43-B0A4-5B4AFA376E4B}" srcOrd="0" destOrd="0" presId="urn:microsoft.com/office/officeart/2005/8/layout/cycle4"/>
    <dgm:cxn modelId="{F8090E78-6990-8345-B6A5-B16C33B2DD82}" type="presOf" srcId="{2779C1D1-403D-E047-9350-B3380F24A382}" destId="{6A7AEE1B-6A2D-CD43-B0A4-5B4AFA376E4B}" srcOrd="0" destOrd="1" presId="urn:microsoft.com/office/officeart/2005/8/layout/cycle4"/>
    <dgm:cxn modelId="{F8982EA3-E37C-7C43-BE94-7E042A0D974D}" type="presOf" srcId="{875F95A6-7694-F747-8B54-453E515A25B4}" destId="{8110F3E2-FA74-714F-B1B9-A33635118919}" srcOrd="1" destOrd="3" presId="urn:microsoft.com/office/officeart/2005/8/layout/cycle4"/>
    <dgm:cxn modelId="{D79FA1EE-251A-0946-BEA4-9C35A52B6CA1}" srcId="{E7DB4142-4715-2C4D-B9AA-58A792F0F307}" destId="{6678B8D1-807F-324B-860A-3D5442811E10}" srcOrd="0" destOrd="0" parTransId="{CC889BBA-EC40-A645-B08C-D8BC5C0D4B2E}" sibTransId="{8A9EC84F-5E0E-584D-8293-94953532A70D}"/>
    <dgm:cxn modelId="{CEA8E1B9-AC60-8241-9EC4-2D2241675D66}" type="presOf" srcId="{E982A731-5369-4140-A7B9-3A514AC0D35E}" destId="{CE0B0E8C-16BA-BD45-814D-2FB4A8CCC10D}" srcOrd="0" destOrd="4" presId="urn:microsoft.com/office/officeart/2005/8/layout/cycle4"/>
    <dgm:cxn modelId="{BDA75A5D-5611-5D4D-8F87-892A6DC6959B}" srcId="{A7602D53-3AF0-C24E-8AAB-D1A9BA186CED}" destId="{16E96DEE-82C2-B640-B6F1-01BB94233C86}" srcOrd="0" destOrd="0" parTransId="{28F04671-F1C7-AC43-A30A-889EE62F56ED}" sibTransId="{B7FEC515-7125-B34A-945C-3D10E3670378}"/>
    <dgm:cxn modelId="{F61C4B32-E63D-4E4B-A84A-84F0DDA8C4EB}" type="presOf" srcId="{6678B8D1-807F-324B-860A-3D5442811E10}" destId="{C0880F4A-8878-E547-8585-ABEC3FC45B04}" srcOrd="1" destOrd="0" presId="urn:microsoft.com/office/officeart/2005/8/layout/cycle4"/>
    <dgm:cxn modelId="{B4094EBB-BAD8-C344-BE5D-7FA751C3C252}" type="presOf" srcId="{79ED447E-1C5A-5F49-9623-DA9C3EE828A3}" destId="{CE0B0E8C-16BA-BD45-814D-2FB4A8CCC10D}" srcOrd="0" destOrd="2" presId="urn:microsoft.com/office/officeart/2005/8/layout/cycle4"/>
    <dgm:cxn modelId="{900C0DEB-D6B7-A846-A9C6-187DF1B324C2}" type="presOf" srcId="{95DBDB4D-BAD9-0543-9278-6A84346474E4}" destId="{6BEBDB7E-17D6-FF4F-A8C4-B5FAABC08666}" srcOrd="0" destOrd="0" presId="urn:microsoft.com/office/officeart/2005/8/layout/cycle4"/>
    <dgm:cxn modelId="{14D8E66F-7C30-D245-A28C-C6B625333028}" type="presOf" srcId="{16E96DEE-82C2-B640-B6F1-01BB94233C86}" destId="{34C293F3-2B01-4744-9B04-EDFB0E3DB107}" srcOrd="1" destOrd="0" presId="urn:microsoft.com/office/officeart/2005/8/layout/cycle4"/>
    <dgm:cxn modelId="{5E3489F0-FA27-8042-AB12-A163AD6DCE1B}" srcId="{95DBDB4D-BAD9-0543-9278-6A84346474E4}" destId="{2835BCE4-9ADF-F64C-8AEF-839D45383373}" srcOrd="2" destOrd="0" parTransId="{3DB0BB48-6258-2441-98F8-FD8F298E1092}" sibTransId="{DBC371AF-D932-694E-B7FB-A923DA4E6B5E}"/>
    <dgm:cxn modelId="{E1C02F8E-2B0E-AE4F-8F1B-D602FB212B0A}" type="presOf" srcId="{2835BCE4-9ADF-F64C-8AEF-839D45383373}" destId="{EAE0EAB0-66FC-3D45-9A0A-9BD86B32B60B}" srcOrd="0" destOrd="0" presId="urn:microsoft.com/office/officeart/2005/8/layout/cycle4"/>
    <dgm:cxn modelId="{D664515C-6360-6844-BBD0-3BC1E5AC9851}" type="presOf" srcId="{79ED447E-1C5A-5F49-9623-DA9C3EE828A3}" destId="{8110F3E2-FA74-714F-B1B9-A33635118919}" srcOrd="1" destOrd="2" presId="urn:microsoft.com/office/officeart/2005/8/layout/cycle4"/>
    <dgm:cxn modelId="{310ECB84-1041-C64C-A74B-94C5049CAE42}" type="presOf" srcId="{2779C1D1-403D-E047-9350-B3380F24A382}" destId="{CC82DF14-BBB8-8647-9432-2A1762B35492}" srcOrd="1" destOrd="1" presId="urn:microsoft.com/office/officeart/2005/8/layout/cycle4"/>
    <dgm:cxn modelId="{60D7D896-1247-1143-AF54-1FC20B94F7BE}" type="presOf" srcId="{D5463366-FC63-FE45-BF3E-DB930F00D113}" destId="{8D29CB9E-BBFE-BC4D-89D6-918EAFCF5662}" srcOrd="0" destOrd="0" presId="urn:microsoft.com/office/officeart/2005/8/layout/cycle4"/>
    <dgm:cxn modelId="{1D71A3E7-B9C2-9C47-8827-26A4B87E875D}" type="presOf" srcId="{D4D88AD5-6BAA-7840-A888-003851090875}" destId="{C0880F4A-8878-E547-8585-ABEC3FC45B04}" srcOrd="1" destOrd="1" presId="urn:microsoft.com/office/officeart/2005/8/layout/cycle4"/>
    <dgm:cxn modelId="{730A2D83-0509-3645-B821-15D919DE4AE6}" srcId="{2835BCE4-9ADF-F64C-8AEF-839D45383373}" destId="{0974D6B2-A6A8-6248-9702-2DABF95D34E4}" srcOrd="0" destOrd="0" parTransId="{7CA750A2-C9BA-554D-884F-98E2A4402AC4}" sibTransId="{E0F98DF1-66F3-334B-A5E6-DFFA0929F732}"/>
    <dgm:cxn modelId="{2B5BBACA-39D1-A543-BCB3-F87CFECEAC50}" type="presOf" srcId="{6678B8D1-807F-324B-860A-3D5442811E10}" destId="{85F7843A-19D3-5047-86ED-54D228B4C1B2}" srcOrd="0" destOrd="0" presId="urn:microsoft.com/office/officeart/2005/8/layout/cycle4"/>
    <dgm:cxn modelId="{6883E93E-3D35-5C45-8E05-0059EB9CD999}" type="presOf" srcId="{D4D88AD5-6BAA-7840-A888-003851090875}" destId="{85F7843A-19D3-5047-86ED-54D228B4C1B2}" srcOrd="0" destOrd="1" presId="urn:microsoft.com/office/officeart/2005/8/layout/cycle4"/>
    <dgm:cxn modelId="{6CBDFCC0-6926-B744-8A5D-A623EFD1B57A}" type="presOf" srcId="{E7DB4142-4715-2C4D-B9AA-58A792F0F307}" destId="{9FCD5975-7926-E748-A19A-6502F15AC857}" srcOrd="0" destOrd="0" presId="urn:microsoft.com/office/officeart/2005/8/layout/cycle4"/>
    <dgm:cxn modelId="{D302BC59-B33C-8643-A622-5EC9928F5575}" type="presOf" srcId="{A7602D53-3AF0-C24E-8AAB-D1A9BA186CED}" destId="{224F4594-C6DB-F942-B6BC-4D577B41D6DA}" srcOrd="0" destOrd="0" presId="urn:microsoft.com/office/officeart/2005/8/layout/cycle4"/>
    <dgm:cxn modelId="{2A4A44D1-0C7B-5B4A-980C-FD4529870047}" type="presOf" srcId="{0974D6B2-A6A8-6248-9702-2DABF95D34E4}" destId="{8110F3E2-FA74-714F-B1B9-A33635118919}" srcOrd="1" destOrd="0" presId="urn:microsoft.com/office/officeart/2005/8/layout/cycle4"/>
    <dgm:cxn modelId="{84CF7CCE-E76A-764B-813D-B626BD6FE015}" type="presOf" srcId="{0974D6B2-A6A8-6248-9702-2DABF95D34E4}" destId="{CE0B0E8C-16BA-BD45-814D-2FB4A8CCC10D}" srcOrd="0" destOrd="0" presId="urn:microsoft.com/office/officeart/2005/8/layout/cycle4"/>
    <dgm:cxn modelId="{BC269744-F671-1F47-B201-18ABE05E31F2}" srcId="{D5463366-FC63-FE45-BF3E-DB930F00D113}" destId="{2779C1D1-403D-E047-9350-B3380F24A382}" srcOrd="1" destOrd="0" parTransId="{95AEC2DB-9CCF-C744-888C-CCE8170EF5E8}" sibTransId="{3CD02D6E-9BD5-644E-A7E5-F815AED64F92}"/>
    <dgm:cxn modelId="{7D3C4627-6BDA-AE43-B4F4-5CDD9DBD40FA}" srcId="{A7602D53-3AF0-C24E-8AAB-D1A9BA186CED}" destId="{86D161E3-F820-7A42-8A30-30DDB6E480E3}" srcOrd="1" destOrd="0" parTransId="{D03B9B90-D08D-AE4C-BE2E-CD943CDC254C}" sibTransId="{AB777E7C-063B-C149-8CB5-ABB666F7A1E3}"/>
    <dgm:cxn modelId="{EFDEEAE7-5769-D743-ACFA-5EA2F9DEC2F0}" srcId="{95DBDB4D-BAD9-0543-9278-6A84346474E4}" destId="{E7DB4142-4715-2C4D-B9AA-58A792F0F307}" srcOrd="1" destOrd="0" parTransId="{FD5538C1-BA46-9E40-BE46-BD49D49BAABA}" sibTransId="{0F0C89D3-932D-0C45-9D0F-6062FA977752}"/>
    <dgm:cxn modelId="{052203E7-1171-7B46-BC11-6F6B66E6F07E}" type="presOf" srcId="{7F3EE617-A10E-6A4B-9096-67A16056D9B4}" destId="{CE0B0E8C-16BA-BD45-814D-2FB4A8CCC10D}" srcOrd="0" destOrd="1" presId="urn:microsoft.com/office/officeart/2005/8/layout/cycle4"/>
    <dgm:cxn modelId="{82F967FC-C40D-EA43-83C4-DD4BB6177668}" srcId="{2835BCE4-9ADF-F64C-8AEF-839D45383373}" destId="{48F7668C-A823-EF47-B1F0-0A9CFF98683B}" srcOrd="5" destOrd="0" parTransId="{94BB5E25-0D90-574C-84CD-1D593D7C30CD}" sibTransId="{398B2721-AC24-0C42-8E48-14573FE657BC}"/>
    <dgm:cxn modelId="{F10F4C97-C79B-D14C-A307-4C71BE14A1D4}" type="presOf" srcId="{48F7668C-A823-EF47-B1F0-0A9CFF98683B}" destId="{8110F3E2-FA74-714F-B1B9-A33635118919}" srcOrd="1" destOrd="5" presId="urn:microsoft.com/office/officeart/2005/8/layout/cycle4"/>
    <dgm:cxn modelId="{022C0A09-244B-7A49-AB31-A441BC468EC5}" srcId="{95DBDB4D-BAD9-0543-9278-6A84346474E4}" destId="{A7602D53-3AF0-C24E-8AAB-D1A9BA186CED}" srcOrd="0" destOrd="0" parTransId="{4ACFB5AB-73D2-EA4B-B01C-BBFDF5C51C0E}" sibTransId="{EFCADA5F-5FA2-8545-A1AF-096F7F960452}"/>
    <dgm:cxn modelId="{D67F9B74-F8E4-2F4E-BA56-A30E1A19FB94}" srcId="{95DBDB4D-BAD9-0543-9278-6A84346474E4}" destId="{D5463366-FC63-FE45-BF3E-DB930F00D113}" srcOrd="3" destOrd="0" parTransId="{B9409706-E394-A145-BCBD-493F3B952D5A}" sibTransId="{BBE5A307-9F3A-3348-B292-96A9A847A8EA}"/>
    <dgm:cxn modelId="{04182C81-6060-4F46-AD78-185506204AD0}" type="presOf" srcId="{86D161E3-F820-7A42-8A30-30DDB6E480E3}" destId="{34C293F3-2B01-4744-9B04-EDFB0E3DB107}" srcOrd="1" destOrd="1" presId="urn:microsoft.com/office/officeart/2005/8/layout/cycle4"/>
    <dgm:cxn modelId="{625EF7DF-253B-6341-BCED-7324D8B54212}" type="presOf" srcId="{4E40B719-E4D9-5946-BA95-5F3EF7553D7A}" destId="{CC82DF14-BBB8-8647-9432-2A1762B35492}" srcOrd="1" destOrd="0" presId="urn:microsoft.com/office/officeart/2005/8/layout/cycle4"/>
    <dgm:cxn modelId="{C139FDF9-EC58-8D44-924F-9706DF44612B}" srcId="{2835BCE4-9ADF-F64C-8AEF-839D45383373}" destId="{79ED447E-1C5A-5F49-9623-DA9C3EE828A3}" srcOrd="2" destOrd="0" parTransId="{40D35496-6CA9-8147-A30B-EBF79523F920}" sibTransId="{F571A6B6-07DD-384B-9623-0D87D0361DE4}"/>
    <dgm:cxn modelId="{1CA28526-8579-AC4D-B60B-1E00992CCA6A}" srcId="{E7DB4142-4715-2C4D-B9AA-58A792F0F307}" destId="{D4D88AD5-6BAA-7840-A888-003851090875}" srcOrd="1" destOrd="0" parTransId="{7520E6D7-C3D9-324D-B294-449D4550B478}" sibTransId="{B773E375-42DE-DF45-A41D-41A04ECD066A}"/>
    <dgm:cxn modelId="{BF505D96-AF2E-0748-98DA-EE532244F25F}" type="presOf" srcId="{455B0011-D174-FD4C-8902-5747998B5603}" destId="{85F7843A-19D3-5047-86ED-54D228B4C1B2}" srcOrd="0" destOrd="2" presId="urn:microsoft.com/office/officeart/2005/8/layout/cycle4"/>
    <dgm:cxn modelId="{481415F7-DD78-8C42-BA19-C14D39B98CF8}" srcId="{D5463366-FC63-FE45-BF3E-DB930F00D113}" destId="{4E40B719-E4D9-5946-BA95-5F3EF7553D7A}" srcOrd="0" destOrd="0" parTransId="{5DA5E7FD-4218-9C42-B655-ECF8865829D2}" sibTransId="{9B3B0A91-5AE1-3743-85B0-7587F409CC0E}"/>
    <dgm:cxn modelId="{6ACFAAFE-610B-E34F-AB1A-3F924CD51584}" type="presOf" srcId="{7F3EE617-A10E-6A4B-9096-67A16056D9B4}" destId="{8110F3E2-FA74-714F-B1B9-A33635118919}" srcOrd="1" destOrd="1" presId="urn:microsoft.com/office/officeart/2005/8/layout/cycle4"/>
    <dgm:cxn modelId="{0CCF9C3D-7EDA-5243-A615-D1A6E914E3DD}" srcId="{2835BCE4-9ADF-F64C-8AEF-839D45383373}" destId="{E982A731-5369-4140-A7B9-3A514AC0D35E}" srcOrd="4" destOrd="0" parTransId="{C5225E6D-3513-1142-BC5B-7A2A1CD9E0C0}" sibTransId="{662B2CBA-8E1D-8940-BB03-E04C2A504D63}"/>
    <dgm:cxn modelId="{410B0251-C4B6-9942-8DF2-468D488BF6EA}" type="presOf" srcId="{48F7668C-A823-EF47-B1F0-0A9CFF98683B}" destId="{CE0B0E8C-16BA-BD45-814D-2FB4A8CCC10D}" srcOrd="0" destOrd="5" presId="urn:microsoft.com/office/officeart/2005/8/layout/cycle4"/>
    <dgm:cxn modelId="{CC45508B-5105-4649-ACF7-B7D1EE26381D}" srcId="{2835BCE4-9ADF-F64C-8AEF-839D45383373}" destId="{875F95A6-7694-F747-8B54-453E515A25B4}" srcOrd="3" destOrd="0" parTransId="{9F5B8C3C-89F2-FC4E-9957-7D857A804AAF}" sibTransId="{058D2D08-CEFB-CD48-8175-5137A4831AA1}"/>
    <dgm:cxn modelId="{87D23E14-BA0F-0C48-B5F8-A82B5B7EFBB2}" srcId="{2835BCE4-9ADF-F64C-8AEF-839D45383373}" destId="{7F3EE617-A10E-6A4B-9096-67A16056D9B4}" srcOrd="1" destOrd="0" parTransId="{7582CE2B-4406-9E45-AB5E-370451E4BCCD}" sibTransId="{AC32ED9A-E076-754B-8F5B-27CCF6C496BE}"/>
    <dgm:cxn modelId="{5A05D5D9-2815-A94E-B44D-ED27D5FE2D9E}" type="presParOf" srcId="{6BEBDB7E-17D6-FF4F-A8C4-B5FAABC08666}" destId="{56B7F00F-401D-5B44-9F0B-38442A2A884F}" srcOrd="0" destOrd="0" presId="urn:microsoft.com/office/officeart/2005/8/layout/cycle4"/>
    <dgm:cxn modelId="{E3ECEB56-7E30-4F40-AAB1-0CB4359D84B9}" type="presParOf" srcId="{56B7F00F-401D-5B44-9F0B-38442A2A884F}" destId="{B3769F8E-A56D-0B41-8626-B3D25A16524B}" srcOrd="0" destOrd="0" presId="urn:microsoft.com/office/officeart/2005/8/layout/cycle4"/>
    <dgm:cxn modelId="{251930DC-3F56-7F4D-8A21-77147D7C4D04}" type="presParOf" srcId="{B3769F8E-A56D-0B41-8626-B3D25A16524B}" destId="{827F0E08-9072-F04F-BE1C-7420BB51D2D2}" srcOrd="0" destOrd="0" presId="urn:microsoft.com/office/officeart/2005/8/layout/cycle4"/>
    <dgm:cxn modelId="{CE9574FB-9BDA-1241-AC30-6B58E18E1E94}" type="presParOf" srcId="{B3769F8E-A56D-0B41-8626-B3D25A16524B}" destId="{34C293F3-2B01-4744-9B04-EDFB0E3DB107}" srcOrd="1" destOrd="0" presId="urn:microsoft.com/office/officeart/2005/8/layout/cycle4"/>
    <dgm:cxn modelId="{0E8256F9-161E-184C-B1FF-FCE29DA676FC}" type="presParOf" srcId="{56B7F00F-401D-5B44-9F0B-38442A2A884F}" destId="{63B5811C-942C-6241-B486-ADA1D15F4FEA}" srcOrd="1" destOrd="0" presId="urn:microsoft.com/office/officeart/2005/8/layout/cycle4"/>
    <dgm:cxn modelId="{1E8A8637-9B56-6444-B4F7-74C3C4D21AD4}" type="presParOf" srcId="{63B5811C-942C-6241-B486-ADA1D15F4FEA}" destId="{85F7843A-19D3-5047-86ED-54D228B4C1B2}" srcOrd="0" destOrd="0" presId="urn:microsoft.com/office/officeart/2005/8/layout/cycle4"/>
    <dgm:cxn modelId="{44210320-EFAC-4E41-AFCE-AAE2E88D902C}" type="presParOf" srcId="{63B5811C-942C-6241-B486-ADA1D15F4FEA}" destId="{C0880F4A-8878-E547-8585-ABEC3FC45B04}" srcOrd="1" destOrd="0" presId="urn:microsoft.com/office/officeart/2005/8/layout/cycle4"/>
    <dgm:cxn modelId="{D9D50712-639F-864E-AF76-75639D923154}" type="presParOf" srcId="{56B7F00F-401D-5B44-9F0B-38442A2A884F}" destId="{E6C1A331-F09B-084F-8DB5-F85DA6FBFA7B}" srcOrd="2" destOrd="0" presId="urn:microsoft.com/office/officeart/2005/8/layout/cycle4"/>
    <dgm:cxn modelId="{47B79DED-976A-E945-83F8-85C92E20F101}" type="presParOf" srcId="{E6C1A331-F09B-084F-8DB5-F85DA6FBFA7B}" destId="{CE0B0E8C-16BA-BD45-814D-2FB4A8CCC10D}" srcOrd="0" destOrd="0" presId="urn:microsoft.com/office/officeart/2005/8/layout/cycle4"/>
    <dgm:cxn modelId="{54E628FA-B27C-8144-91EC-2FDF466E65BF}" type="presParOf" srcId="{E6C1A331-F09B-084F-8DB5-F85DA6FBFA7B}" destId="{8110F3E2-FA74-714F-B1B9-A33635118919}" srcOrd="1" destOrd="0" presId="urn:microsoft.com/office/officeart/2005/8/layout/cycle4"/>
    <dgm:cxn modelId="{B5085758-94E2-4144-8E46-DD0400271110}" type="presParOf" srcId="{56B7F00F-401D-5B44-9F0B-38442A2A884F}" destId="{0B08814F-B4DA-7946-A775-C5B7ECF00F1C}" srcOrd="3" destOrd="0" presId="urn:microsoft.com/office/officeart/2005/8/layout/cycle4"/>
    <dgm:cxn modelId="{813A839E-9A61-934F-AD28-A470C8A4805C}" type="presParOf" srcId="{0B08814F-B4DA-7946-A775-C5B7ECF00F1C}" destId="{6A7AEE1B-6A2D-CD43-B0A4-5B4AFA376E4B}" srcOrd="0" destOrd="0" presId="urn:microsoft.com/office/officeart/2005/8/layout/cycle4"/>
    <dgm:cxn modelId="{0FC0845F-693E-E14B-A2DE-7EEC628789B1}" type="presParOf" srcId="{0B08814F-B4DA-7946-A775-C5B7ECF00F1C}" destId="{CC82DF14-BBB8-8647-9432-2A1762B35492}" srcOrd="1" destOrd="0" presId="urn:microsoft.com/office/officeart/2005/8/layout/cycle4"/>
    <dgm:cxn modelId="{A8999BB6-58B5-1649-BDAA-9E96E1726CED}" type="presParOf" srcId="{56B7F00F-401D-5B44-9F0B-38442A2A884F}" destId="{EF0533C6-11AE-FE42-9176-3CC977CFCEC7}" srcOrd="4" destOrd="0" presId="urn:microsoft.com/office/officeart/2005/8/layout/cycle4"/>
    <dgm:cxn modelId="{1CBC8E1E-B6DC-D845-A276-470A1F5B4B9D}" type="presParOf" srcId="{6BEBDB7E-17D6-FF4F-A8C4-B5FAABC08666}" destId="{F8FF2822-312A-1046-B4FC-4B46318C7417}" srcOrd="1" destOrd="0" presId="urn:microsoft.com/office/officeart/2005/8/layout/cycle4"/>
    <dgm:cxn modelId="{6B869F8A-2853-3B43-8971-AEBDF1CED703}" type="presParOf" srcId="{F8FF2822-312A-1046-B4FC-4B46318C7417}" destId="{224F4594-C6DB-F942-B6BC-4D577B41D6DA}" srcOrd="0" destOrd="0" presId="urn:microsoft.com/office/officeart/2005/8/layout/cycle4"/>
    <dgm:cxn modelId="{8D128531-913C-BA4A-992A-0FAB83167F93}" type="presParOf" srcId="{F8FF2822-312A-1046-B4FC-4B46318C7417}" destId="{9FCD5975-7926-E748-A19A-6502F15AC857}" srcOrd="1" destOrd="0" presId="urn:microsoft.com/office/officeart/2005/8/layout/cycle4"/>
    <dgm:cxn modelId="{9D65B48F-F634-CE4E-93D1-03F90F9FDB79}" type="presParOf" srcId="{F8FF2822-312A-1046-B4FC-4B46318C7417}" destId="{EAE0EAB0-66FC-3D45-9A0A-9BD86B32B60B}" srcOrd="2" destOrd="0" presId="urn:microsoft.com/office/officeart/2005/8/layout/cycle4"/>
    <dgm:cxn modelId="{209CD268-67CA-1E46-91D6-60256328C56A}" type="presParOf" srcId="{F8FF2822-312A-1046-B4FC-4B46318C7417}" destId="{8D29CB9E-BBFE-BC4D-89D6-918EAFCF5662}" srcOrd="3" destOrd="0" presId="urn:microsoft.com/office/officeart/2005/8/layout/cycle4"/>
    <dgm:cxn modelId="{9F65D7BD-42FF-D441-92B7-F363B667E5B6}" type="presParOf" srcId="{F8FF2822-312A-1046-B4FC-4B46318C7417}" destId="{3FA8AD5C-535B-FA45-B193-A7D611973CC1}" srcOrd="4" destOrd="0" presId="urn:microsoft.com/office/officeart/2005/8/layout/cycle4"/>
    <dgm:cxn modelId="{F7634418-6AF0-1047-B386-62FAA3918764}" type="presParOf" srcId="{6BEBDB7E-17D6-FF4F-A8C4-B5FAABC08666}" destId="{E0B0F154-0C99-D04E-BADB-9839278659B1}" srcOrd="2" destOrd="0" presId="urn:microsoft.com/office/officeart/2005/8/layout/cycle4"/>
    <dgm:cxn modelId="{4E4D06ED-506F-5E49-A416-677A5760B334}" type="presParOf" srcId="{6BEBDB7E-17D6-FF4F-A8C4-B5FAABC08666}" destId="{44027035-B273-5646-8FB0-6B896D978D8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3CB60-D825-3046-8716-0657F408C0E5}">
      <dsp:nvSpPr>
        <dsp:cNvPr id="0" name=""/>
        <dsp:cNvSpPr/>
      </dsp:nvSpPr>
      <dsp:spPr>
        <a:xfrm>
          <a:off x="659369" y="-9888"/>
          <a:ext cx="2337629" cy="2337629"/>
        </a:xfrm>
        <a:prstGeom prst="circularArrow">
          <a:avLst>
            <a:gd name="adj1" fmla="val 5544"/>
            <a:gd name="adj2" fmla="val 330680"/>
            <a:gd name="adj3" fmla="val 13933339"/>
            <a:gd name="adj4" fmla="val 17290889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E89A786-DAF8-CA4E-9EF7-7C2E8A576E40}">
      <dsp:nvSpPr>
        <dsp:cNvPr id="0" name=""/>
        <dsp:cNvSpPr/>
      </dsp:nvSpPr>
      <dsp:spPr>
        <a:xfrm>
          <a:off x="1318470" y="1294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Software update or release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343352" y="26176"/>
        <a:ext cx="969662" cy="459949"/>
      </dsp:txXfrm>
    </dsp:sp>
    <dsp:sp modelId="{B152054B-EB73-044A-ABBF-B671530EF32B}">
      <dsp:nvSpPr>
        <dsp:cNvPr id="0" name=""/>
        <dsp:cNvSpPr/>
      </dsp:nvSpPr>
      <dsp:spPr>
        <a:xfrm>
          <a:off x="2266537" y="69010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1116193"/>
                <a:satOff val="6725"/>
                <a:lumOff val="53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1116193"/>
                <a:satOff val="6725"/>
                <a:lumOff val="53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Rebuild the roll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291419" y="714987"/>
        <a:ext cx="969662" cy="459949"/>
      </dsp:txXfrm>
    </dsp:sp>
    <dsp:sp modelId="{BC1B5B09-F615-964C-B130-A834DEB29333}">
      <dsp:nvSpPr>
        <dsp:cNvPr id="0" name=""/>
        <dsp:cNvSpPr/>
      </dsp:nvSpPr>
      <dsp:spPr>
        <a:xfrm>
          <a:off x="1904408" y="180462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2232386"/>
                <a:satOff val="13449"/>
                <a:lumOff val="107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2232386"/>
                <a:satOff val="13449"/>
                <a:lumOff val="107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Install test server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929290" y="1829507"/>
        <a:ext cx="969662" cy="459949"/>
      </dsp:txXfrm>
    </dsp:sp>
    <dsp:sp modelId="{CC9E6D7F-647A-7542-B6DC-AC8C3326CD40}">
      <dsp:nvSpPr>
        <dsp:cNvPr id="0" name=""/>
        <dsp:cNvSpPr/>
      </dsp:nvSpPr>
      <dsp:spPr>
        <a:xfrm>
          <a:off x="732532" y="180462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3348579"/>
                <a:satOff val="20174"/>
                <a:lumOff val="161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3348579"/>
                <a:satOff val="20174"/>
                <a:lumOff val="161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Run test server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757414" y="1829507"/>
        <a:ext cx="969662" cy="459949"/>
      </dsp:txXfrm>
    </dsp:sp>
    <dsp:sp modelId="{B05373BF-C287-494A-A1D0-56BAC744D2B4}">
      <dsp:nvSpPr>
        <dsp:cNvPr id="0" name=""/>
        <dsp:cNvSpPr/>
      </dsp:nvSpPr>
      <dsp:spPr>
        <a:xfrm>
          <a:off x="370403" y="690105"/>
          <a:ext cx="1019426" cy="509713"/>
        </a:xfrm>
        <a:prstGeom prst="roundRect">
          <a:avLst/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Bug fixes/upgrades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95285" y="714987"/>
        <a:ext cx="969662" cy="4599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2248A3-34FF-514A-854A-5BF0660F3FBE}">
      <dsp:nvSpPr>
        <dsp:cNvPr id="0" name=""/>
        <dsp:cNvSpPr/>
      </dsp:nvSpPr>
      <dsp:spPr>
        <a:xfrm>
          <a:off x="1204327" y="350947"/>
          <a:ext cx="665465" cy="66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 </a:t>
          </a:r>
          <a:endParaRPr lang="en-US" sz="4000" kern="1200" dirty="0"/>
        </a:p>
      </dsp:txBody>
      <dsp:txXfrm>
        <a:off x="1204327" y="350947"/>
        <a:ext cx="665465" cy="665465"/>
      </dsp:txXfrm>
    </dsp:sp>
    <dsp:sp modelId="{348F224B-6E3B-184E-84F7-AB2241AB14D4}">
      <dsp:nvSpPr>
        <dsp:cNvPr id="0" name=""/>
        <dsp:cNvSpPr/>
      </dsp:nvSpPr>
      <dsp:spPr>
        <a:xfrm>
          <a:off x="309057" y="-611"/>
          <a:ext cx="1368582" cy="1368582"/>
        </a:xfrm>
        <a:prstGeom prst="circularArrow">
          <a:avLst>
            <a:gd name="adj1" fmla="val 9482"/>
            <a:gd name="adj2" fmla="val 684862"/>
            <a:gd name="adj3" fmla="val 7851231"/>
            <a:gd name="adj4" fmla="val 2263907"/>
            <a:gd name="adj5" fmla="val 11062"/>
          </a:avLst>
        </a:prstGeom>
        <a:solidFill>
          <a:srgbClr val="D9D3E0">
            <a:alpha val="46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A42AF5-ABB0-894E-8A0E-04DEE485487D}">
      <dsp:nvSpPr>
        <dsp:cNvPr id="0" name=""/>
        <dsp:cNvSpPr/>
      </dsp:nvSpPr>
      <dsp:spPr>
        <a:xfrm>
          <a:off x="116903" y="350947"/>
          <a:ext cx="665465" cy="6654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 </a:t>
          </a:r>
          <a:endParaRPr lang="en-US" sz="4000" kern="1200" dirty="0"/>
        </a:p>
      </dsp:txBody>
      <dsp:txXfrm>
        <a:off x="116903" y="350947"/>
        <a:ext cx="665465" cy="665465"/>
      </dsp:txXfrm>
    </dsp:sp>
    <dsp:sp modelId="{B259A8E3-7D4E-A941-B4F1-9685E7904084}">
      <dsp:nvSpPr>
        <dsp:cNvPr id="0" name=""/>
        <dsp:cNvSpPr/>
      </dsp:nvSpPr>
      <dsp:spPr>
        <a:xfrm>
          <a:off x="309057" y="-611"/>
          <a:ext cx="1368582" cy="1368582"/>
        </a:xfrm>
        <a:prstGeom prst="circularArrow">
          <a:avLst>
            <a:gd name="adj1" fmla="val 9482"/>
            <a:gd name="adj2" fmla="val 684862"/>
            <a:gd name="adj3" fmla="val 18651231"/>
            <a:gd name="adj4" fmla="val 13063907"/>
            <a:gd name="adj5" fmla="val 11062"/>
          </a:avLst>
        </a:prstGeom>
        <a:solidFill>
          <a:srgbClr val="D9D3E0">
            <a:alpha val="46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DE9E9-04E0-0F4A-B39E-186132E0198F}">
      <dsp:nvSpPr>
        <dsp:cNvPr id="0" name=""/>
        <dsp:cNvSpPr/>
      </dsp:nvSpPr>
      <dsp:spPr>
        <a:xfrm>
          <a:off x="0" y="0"/>
          <a:ext cx="8895079" cy="15184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Manual hands-on tasks:</a:t>
          </a:r>
          <a:endParaRPr lang="en-US" sz="1800" b="1" i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Software packages build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Custom scripts 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User work-around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Repetitive tedious functions 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Tracking errors, exceptions and problems </a:t>
          </a:r>
          <a:endParaRPr lang="en-US" sz="1400" kern="1200" dirty="0"/>
        </a:p>
      </dsp:txBody>
      <dsp:txXfrm>
        <a:off x="44475" y="44475"/>
        <a:ext cx="7256504" cy="1429545"/>
      </dsp:txXfrm>
    </dsp:sp>
    <dsp:sp modelId="{3D1210E3-F3CD-5945-A1C9-B5B09CFFED09}">
      <dsp:nvSpPr>
        <dsp:cNvPr id="0" name=""/>
        <dsp:cNvSpPr/>
      </dsp:nvSpPr>
      <dsp:spPr>
        <a:xfrm>
          <a:off x="784859" y="1771578"/>
          <a:ext cx="8895079" cy="15184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2232386"/>
                <a:satOff val="13449"/>
                <a:lumOff val="1078"/>
                <a:alphaOff val="0"/>
                <a:tint val="50000"/>
                <a:satMod val="300000"/>
              </a:schemeClr>
            </a:gs>
            <a:gs pos="35000">
              <a:schemeClr val="accent4">
                <a:hueOff val="-2232386"/>
                <a:satOff val="13449"/>
                <a:lumOff val="1078"/>
                <a:alphaOff val="0"/>
                <a:tint val="37000"/>
                <a:satMod val="300000"/>
              </a:schemeClr>
            </a:gs>
            <a:gs pos="100000">
              <a:schemeClr val="accent4">
                <a:hueOff val="-2232386"/>
                <a:satOff val="13449"/>
                <a:lumOff val="107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Automation is no longer </a:t>
          </a:r>
          <a:r>
            <a:rPr lang="en-US" sz="2000" b="1" i="0" kern="1200" dirty="0" smtClean="0">
              <a:solidFill>
                <a:schemeClr val="accent1">
                  <a:lumMod val="75000"/>
                </a:schemeClr>
              </a:solidFill>
            </a:rPr>
            <a:t>nice to have </a:t>
          </a:r>
          <a:r>
            <a:rPr lang="en-US" sz="1800" b="1" i="0" kern="1200" dirty="0" smtClean="0"/>
            <a:t>it is a </a:t>
          </a:r>
          <a:r>
            <a:rPr lang="en-US" sz="2000" b="1" i="0" kern="1200" dirty="0" smtClean="0">
              <a:solidFill>
                <a:schemeClr val="accent1">
                  <a:lumMod val="75000"/>
                </a:schemeClr>
              </a:solidFill>
            </a:rPr>
            <a:t>must have </a:t>
          </a:r>
          <a:r>
            <a:rPr lang="en-US" sz="1800" b="1" i="0" kern="1200" dirty="0" smtClean="0"/>
            <a:t>that allows to:</a:t>
          </a:r>
          <a:endParaRPr lang="en-US" sz="1800" b="1" i="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Know your system real-time status: what is installed, what version, configuration, data population </a:t>
          </a:r>
          <a:endParaRPr lang="en-US" sz="1300" kern="1200" dirty="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Robust system: can reliably build and rebuild 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Address complexity of configuring – no more manual settings </a:t>
          </a:r>
          <a:endParaRPr lang="en-US" sz="1300" kern="1200"/>
        </a:p>
        <a:p>
          <a:pPr marL="114300" lvl="1" indent="-114300" algn="l" defTabSz="577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smtClean="0"/>
            <a:t>What issues need to be documented?</a:t>
          </a:r>
          <a:endParaRPr lang="en-US" sz="1300" kern="1200"/>
        </a:p>
      </dsp:txBody>
      <dsp:txXfrm>
        <a:off x="829334" y="1816053"/>
        <a:ext cx="7034247" cy="1429545"/>
      </dsp:txXfrm>
    </dsp:sp>
    <dsp:sp modelId="{DDF75F6A-1D67-FD48-877C-C85B0B809085}">
      <dsp:nvSpPr>
        <dsp:cNvPr id="0" name=""/>
        <dsp:cNvSpPr/>
      </dsp:nvSpPr>
      <dsp:spPr>
        <a:xfrm>
          <a:off x="1569719" y="3543156"/>
          <a:ext cx="8895079" cy="15184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4464771"/>
                <a:satOff val="26899"/>
                <a:lumOff val="2156"/>
                <a:alphaOff val="0"/>
                <a:tint val="50000"/>
                <a:satMod val="300000"/>
              </a:schemeClr>
            </a:gs>
            <a:gs pos="35000">
              <a:schemeClr val="accent4">
                <a:hueOff val="-4464771"/>
                <a:satOff val="26899"/>
                <a:lumOff val="2156"/>
                <a:alphaOff val="0"/>
                <a:tint val="37000"/>
                <a:satMod val="300000"/>
              </a:schemeClr>
            </a:gs>
            <a:gs pos="100000">
              <a:schemeClr val="accent4">
                <a:hueOff val="-4464771"/>
                <a:satOff val="26899"/>
                <a:lumOff val="215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Facilitate easy-to-use solution to provide seamless integration of </a:t>
          </a:r>
          <a:r>
            <a:rPr lang="en-US" sz="1800" b="1" i="0" kern="1200" dirty="0" err="1" smtClean="0"/>
            <a:t>hw</a:t>
          </a:r>
          <a:r>
            <a:rPr lang="en-US" sz="1800" b="1" i="0" kern="1200" dirty="0" smtClean="0"/>
            <a:t>/</a:t>
          </a:r>
          <a:r>
            <a:rPr lang="en-US" sz="1800" b="1" i="0" kern="1200" dirty="0" err="1" smtClean="0"/>
            <a:t>sw</a:t>
          </a:r>
          <a:endParaRPr lang="en-US" sz="1800" b="1" i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Allow to virtualize infrastructure to improve </a:t>
          </a:r>
          <a:r>
            <a:rPr lang="en-US" sz="1400" kern="1200" dirty="0" err="1" smtClean="0"/>
            <a:t>hw</a:t>
          </a:r>
          <a:r>
            <a:rPr lang="en-US" sz="1400" kern="1200" dirty="0" smtClean="0"/>
            <a:t> utilization and scalability 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Enable operational efficiency and flexibility: deployment and operation of virtual servers 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smtClean="0"/>
            <a:t>Enables to clone multiple servers</a:t>
          </a:r>
          <a:endParaRPr lang="en-US" sz="1400" kern="1200"/>
        </a:p>
      </dsp:txBody>
      <dsp:txXfrm>
        <a:off x="1614194" y="3587631"/>
        <a:ext cx="7034247" cy="1429545"/>
      </dsp:txXfrm>
    </dsp:sp>
    <dsp:sp modelId="{0D9D5727-5315-BF48-B288-1559F6950506}">
      <dsp:nvSpPr>
        <dsp:cNvPr id="0" name=""/>
        <dsp:cNvSpPr/>
      </dsp:nvSpPr>
      <dsp:spPr>
        <a:xfrm>
          <a:off x="7908057" y="1151525"/>
          <a:ext cx="987022" cy="987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130137" y="1151525"/>
        <a:ext cx="542862" cy="742734"/>
      </dsp:txXfrm>
    </dsp:sp>
    <dsp:sp modelId="{C82BEC51-0F29-994A-B31E-AC29957220AC}">
      <dsp:nvSpPr>
        <dsp:cNvPr id="0" name=""/>
        <dsp:cNvSpPr/>
      </dsp:nvSpPr>
      <dsp:spPr>
        <a:xfrm>
          <a:off x="8692916" y="2912980"/>
          <a:ext cx="987022" cy="987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06"/>
            <a:satOff val="22157"/>
            <a:lumOff val="1408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-3945706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8914996" y="2912980"/>
        <a:ext cx="542862" cy="7427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5AE4-4C84-504A-A223-6BB01E28ED51}">
      <dsp:nvSpPr>
        <dsp:cNvPr id="0" name=""/>
        <dsp:cNvSpPr/>
      </dsp:nvSpPr>
      <dsp:spPr>
        <a:xfrm>
          <a:off x="8781208" y="920825"/>
          <a:ext cx="337708" cy="1128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8969"/>
              </a:lnTo>
              <a:lnTo>
                <a:pt x="337708" y="1128969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C14A3F-2BF8-AB43-9030-8C8C73BB5309}">
      <dsp:nvSpPr>
        <dsp:cNvPr id="0" name=""/>
        <dsp:cNvSpPr/>
      </dsp:nvSpPr>
      <dsp:spPr>
        <a:xfrm>
          <a:off x="8781208" y="920825"/>
          <a:ext cx="337708" cy="685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762"/>
              </a:lnTo>
              <a:lnTo>
                <a:pt x="337708" y="68576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84125F-A620-7543-96F9-FDF35318B3C5}">
      <dsp:nvSpPr>
        <dsp:cNvPr id="0" name=""/>
        <dsp:cNvSpPr/>
      </dsp:nvSpPr>
      <dsp:spPr>
        <a:xfrm>
          <a:off x="8781208" y="920825"/>
          <a:ext cx="337708" cy="2425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2555"/>
              </a:lnTo>
              <a:lnTo>
                <a:pt x="337708" y="2425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8D6E8-CBF9-8845-824F-5C6F3211AFEF}">
      <dsp:nvSpPr>
        <dsp:cNvPr id="0" name=""/>
        <dsp:cNvSpPr/>
      </dsp:nvSpPr>
      <dsp:spPr>
        <a:xfrm>
          <a:off x="6425865" y="472706"/>
          <a:ext cx="2832634" cy="210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344"/>
              </a:lnTo>
              <a:lnTo>
                <a:pt x="2832634" y="155344"/>
              </a:lnTo>
              <a:lnTo>
                <a:pt x="2832634" y="210590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1F219-4024-8D4E-80D3-7E514B10087B}">
      <dsp:nvSpPr>
        <dsp:cNvPr id="0" name=""/>
        <dsp:cNvSpPr/>
      </dsp:nvSpPr>
      <dsp:spPr>
        <a:xfrm>
          <a:off x="6787093" y="1001113"/>
          <a:ext cx="709132" cy="3753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3965"/>
              </a:lnTo>
              <a:lnTo>
                <a:pt x="709132" y="375396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CEA62-623C-9F4F-8D64-331873FB12C5}">
      <dsp:nvSpPr>
        <dsp:cNvPr id="0" name=""/>
        <dsp:cNvSpPr/>
      </dsp:nvSpPr>
      <dsp:spPr>
        <a:xfrm>
          <a:off x="6787093" y="1001113"/>
          <a:ext cx="709132" cy="3093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3291"/>
              </a:lnTo>
              <a:lnTo>
                <a:pt x="709132" y="309329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4E2B38-B2B5-C64F-9DDB-C38000809F47}">
      <dsp:nvSpPr>
        <dsp:cNvPr id="0" name=""/>
        <dsp:cNvSpPr/>
      </dsp:nvSpPr>
      <dsp:spPr>
        <a:xfrm>
          <a:off x="6787093" y="1001113"/>
          <a:ext cx="709132" cy="2432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32616"/>
              </a:lnTo>
              <a:lnTo>
                <a:pt x="709132" y="243261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7F1C1A-0E84-3446-945E-28855C24297F}">
      <dsp:nvSpPr>
        <dsp:cNvPr id="0" name=""/>
        <dsp:cNvSpPr/>
      </dsp:nvSpPr>
      <dsp:spPr>
        <a:xfrm>
          <a:off x="6787093" y="1001113"/>
          <a:ext cx="709132" cy="1771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1942"/>
              </a:lnTo>
              <a:lnTo>
                <a:pt x="709132" y="177194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6C644-F1A4-4E4B-B13D-FE2F9F072C4A}">
      <dsp:nvSpPr>
        <dsp:cNvPr id="0" name=""/>
        <dsp:cNvSpPr/>
      </dsp:nvSpPr>
      <dsp:spPr>
        <a:xfrm>
          <a:off x="6787093" y="1001113"/>
          <a:ext cx="709132" cy="11112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1268"/>
              </a:lnTo>
              <a:lnTo>
                <a:pt x="709132" y="111126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5E9DD1-DEDA-4240-80D9-B652B306BFAD}">
      <dsp:nvSpPr>
        <dsp:cNvPr id="0" name=""/>
        <dsp:cNvSpPr/>
      </dsp:nvSpPr>
      <dsp:spPr>
        <a:xfrm>
          <a:off x="6787093" y="1001113"/>
          <a:ext cx="709132" cy="450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0594"/>
              </a:lnTo>
              <a:lnTo>
                <a:pt x="709132" y="450594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651E0-E61B-404D-89DB-96369AC5F780}">
      <dsp:nvSpPr>
        <dsp:cNvPr id="0" name=""/>
        <dsp:cNvSpPr/>
      </dsp:nvSpPr>
      <dsp:spPr>
        <a:xfrm>
          <a:off x="6425865" y="472706"/>
          <a:ext cx="1033271" cy="3035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8339"/>
              </a:lnTo>
              <a:lnTo>
                <a:pt x="1033271" y="248339"/>
              </a:lnTo>
              <a:lnTo>
                <a:pt x="1033271" y="303585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39AC4-7066-9448-8854-7212D7FF17B8}">
      <dsp:nvSpPr>
        <dsp:cNvPr id="0" name=""/>
        <dsp:cNvSpPr/>
      </dsp:nvSpPr>
      <dsp:spPr>
        <a:xfrm>
          <a:off x="5834598" y="472706"/>
          <a:ext cx="591266" cy="2000269"/>
        </a:xfrm>
        <a:custGeom>
          <a:avLst/>
          <a:gdLst/>
          <a:ahLst/>
          <a:cxnLst/>
          <a:rect l="0" t="0" r="0" b="0"/>
          <a:pathLst>
            <a:path>
              <a:moveTo>
                <a:pt x="591266" y="0"/>
              </a:moveTo>
              <a:lnTo>
                <a:pt x="591266" y="1945023"/>
              </a:lnTo>
              <a:lnTo>
                <a:pt x="0" y="1945023"/>
              </a:lnTo>
              <a:lnTo>
                <a:pt x="0" y="2000269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8C5C1-99EF-EB4D-AA3B-BF0E78B1A534}">
      <dsp:nvSpPr>
        <dsp:cNvPr id="0" name=""/>
        <dsp:cNvSpPr/>
      </dsp:nvSpPr>
      <dsp:spPr>
        <a:xfrm>
          <a:off x="5002409" y="912078"/>
          <a:ext cx="196478" cy="942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2457"/>
              </a:lnTo>
              <a:lnTo>
                <a:pt x="196478" y="94245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A6D72-409F-BF48-BA1C-CD5B46994740}">
      <dsp:nvSpPr>
        <dsp:cNvPr id="0" name=""/>
        <dsp:cNvSpPr/>
      </dsp:nvSpPr>
      <dsp:spPr>
        <a:xfrm>
          <a:off x="5002409" y="912078"/>
          <a:ext cx="196478" cy="3680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8041"/>
              </a:lnTo>
              <a:lnTo>
                <a:pt x="196478" y="368041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E45B0-216F-2F44-BBA5-0DE309FA7578}">
      <dsp:nvSpPr>
        <dsp:cNvPr id="0" name=""/>
        <dsp:cNvSpPr/>
      </dsp:nvSpPr>
      <dsp:spPr>
        <a:xfrm>
          <a:off x="5476430" y="472706"/>
          <a:ext cx="949434" cy="176295"/>
        </a:xfrm>
        <a:custGeom>
          <a:avLst/>
          <a:gdLst/>
          <a:ahLst/>
          <a:cxnLst/>
          <a:rect l="0" t="0" r="0" b="0"/>
          <a:pathLst>
            <a:path>
              <a:moveTo>
                <a:pt x="949434" y="0"/>
              </a:moveTo>
              <a:lnTo>
                <a:pt x="949434" y="121049"/>
              </a:lnTo>
              <a:lnTo>
                <a:pt x="0" y="121049"/>
              </a:lnTo>
              <a:lnTo>
                <a:pt x="0" y="176295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A89528-D57F-AC43-8D0E-8BB3BE91E960}">
      <dsp:nvSpPr>
        <dsp:cNvPr id="0" name=""/>
        <dsp:cNvSpPr/>
      </dsp:nvSpPr>
      <dsp:spPr>
        <a:xfrm>
          <a:off x="3329537" y="943092"/>
          <a:ext cx="235693" cy="2612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2993"/>
              </a:lnTo>
              <a:lnTo>
                <a:pt x="235693" y="261299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B4C4A-9506-B346-8A99-B61704655B67}">
      <dsp:nvSpPr>
        <dsp:cNvPr id="0" name=""/>
        <dsp:cNvSpPr/>
      </dsp:nvSpPr>
      <dsp:spPr>
        <a:xfrm>
          <a:off x="3329537" y="943092"/>
          <a:ext cx="235693" cy="2158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58232"/>
              </a:lnTo>
              <a:lnTo>
                <a:pt x="235693" y="215823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449BA-F26F-C94D-8C03-50A830D37426}">
      <dsp:nvSpPr>
        <dsp:cNvPr id="0" name=""/>
        <dsp:cNvSpPr/>
      </dsp:nvSpPr>
      <dsp:spPr>
        <a:xfrm>
          <a:off x="3329537" y="943092"/>
          <a:ext cx="235693" cy="1703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470"/>
              </a:lnTo>
              <a:lnTo>
                <a:pt x="235693" y="170347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6E8AD-648B-BA42-BD03-5FD363202751}">
      <dsp:nvSpPr>
        <dsp:cNvPr id="0" name=""/>
        <dsp:cNvSpPr/>
      </dsp:nvSpPr>
      <dsp:spPr>
        <a:xfrm>
          <a:off x="3329537" y="943092"/>
          <a:ext cx="235693" cy="1248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8708"/>
              </a:lnTo>
              <a:lnTo>
                <a:pt x="235693" y="124870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5461C-DD55-4841-AB3E-4F1D2552BA3F}">
      <dsp:nvSpPr>
        <dsp:cNvPr id="0" name=""/>
        <dsp:cNvSpPr/>
      </dsp:nvSpPr>
      <dsp:spPr>
        <a:xfrm>
          <a:off x="3329537" y="943092"/>
          <a:ext cx="235693" cy="793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947"/>
              </a:lnTo>
              <a:lnTo>
                <a:pt x="235693" y="793947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EE5FA-9EB3-7440-8E5E-19B1A2AA0C6F}">
      <dsp:nvSpPr>
        <dsp:cNvPr id="0" name=""/>
        <dsp:cNvSpPr/>
      </dsp:nvSpPr>
      <dsp:spPr>
        <a:xfrm>
          <a:off x="3329537" y="943092"/>
          <a:ext cx="235693" cy="339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185"/>
              </a:lnTo>
              <a:lnTo>
                <a:pt x="235693" y="33918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9D054-2A48-3643-9996-45D5221562BB}">
      <dsp:nvSpPr>
        <dsp:cNvPr id="0" name=""/>
        <dsp:cNvSpPr/>
      </dsp:nvSpPr>
      <dsp:spPr>
        <a:xfrm>
          <a:off x="3807237" y="472706"/>
          <a:ext cx="2618627" cy="119736"/>
        </a:xfrm>
        <a:custGeom>
          <a:avLst/>
          <a:gdLst/>
          <a:ahLst/>
          <a:cxnLst/>
          <a:rect l="0" t="0" r="0" b="0"/>
          <a:pathLst>
            <a:path>
              <a:moveTo>
                <a:pt x="2618627" y="0"/>
              </a:moveTo>
              <a:lnTo>
                <a:pt x="2618627" y="64490"/>
              </a:lnTo>
              <a:lnTo>
                <a:pt x="0" y="64490"/>
              </a:lnTo>
              <a:lnTo>
                <a:pt x="0" y="119736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C15F1-5977-BC47-98EC-4AF389FE7270}">
      <dsp:nvSpPr>
        <dsp:cNvPr id="0" name=""/>
        <dsp:cNvSpPr/>
      </dsp:nvSpPr>
      <dsp:spPr>
        <a:xfrm>
          <a:off x="1363061" y="451891"/>
          <a:ext cx="763555" cy="176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049"/>
              </a:lnTo>
              <a:lnTo>
                <a:pt x="763555" y="121049"/>
              </a:lnTo>
              <a:lnTo>
                <a:pt x="763555" y="176295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BC54A-218E-564E-A4D5-A2C1C73939B6}">
      <dsp:nvSpPr>
        <dsp:cNvPr id="0" name=""/>
        <dsp:cNvSpPr/>
      </dsp:nvSpPr>
      <dsp:spPr>
        <a:xfrm>
          <a:off x="136993" y="875649"/>
          <a:ext cx="206719" cy="4779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9455"/>
              </a:lnTo>
              <a:lnTo>
                <a:pt x="206719" y="477945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A13AA-9100-EB41-AB2A-A33E8F913EDC}">
      <dsp:nvSpPr>
        <dsp:cNvPr id="0" name=""/>
        <dsp:cNvSpPr/>
      </dsp:nvSpPr>
      <dsp:spPr>
        <a:xfrm>
          <a:off x="136993" y="875649"/>
          <a:ext cx="206719" cy="42743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74380"/>
              </a:lnTo>
              <a:lnTo>
                <a:pt x="206719" y="427438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F0579-1D56-FD45-A581-5F2B3E6E9BA2}">
      <dsp:nvSpPr>
        <dsp:cNvPr id="0" name=""/>
        <dsp:cNvSpPr/>
      </dsp:nvSpPr>
      <dsp:spPr>
        <a:xfrm>
          <a:off x="136993" y="875649"/>
          <a:ext cx="206719" cy="37693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69305"/>
              </a:lnTo>
              <a:lnTo>
                <a:pt x="206719" y="3769305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5A363-DB66-D341-9287-7FE7ECEE3903}">
      <dsp:nvSpPr>
        <dsp:cNvPr id="0" name=""/>
        <dsp:cNvSpPr/>
      </dsp:nvSpPr>
      <dsp:spPr>
        <a:xfrm>
          <a:off x="136993" y="875649"/>
          <a:ext cx="206719" cy="3264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4230"/>
              </a:lnTo>
              <a:lnTo>
                <a:pt x="206719" y="3264230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B85A0-03B6-0E48-B755-2167F96D0038}">
      <dsp:nvSpPr>
        <dsp:cNvPr id="0" name=""/>
        <dsp:cNvSpPr/>
      </dsp:nvSpPr>
      <dsp:spPr>
        <a:xfrm>
          <a:off x="136993" y="875649"/>
          <a:ext cx="206719" cy="2796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6156"/>
              </a:lnTo>
              <a:lnTo>
                <a:pt x="206719" y="2796156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83F6C-967C-A54B-97A0-AA40F94CE471}">
      <dsp:nvSpPr>
        <dsp:cNvPr id="0" name=""/>
        <dsp:cNvSpPr/>
      </dsp:nvSpPr>
      <dsp:spPr>
        <a:xfrm>
          <a:off x="136993" y="875649"/>
          <a:ext cx="206719" cy="232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8083"/>
              </a:lnTo>
              <a:lnTo>
                <a:pt x="206719" y="232808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EB140-9842-7A4C-8C3E-0B72281878EF}">
      <dsp:nvSpPr>
        <dsp:cNvPr id="0" name=""/>
        <dsp:cNvSpPr/>
      </dsp:nvSpPr>
      <dsp:spPr>
        <a:xfrm>
          <a:off x="136993" y="875649"/>
          <a:ext cx="206719" cy="1823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3008"/>
              </a:lnTo>
              <a:lnTo>
                <a:pt x="206719" y="182300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7E328-2D0F-F04B-9C63-8FD3139FDE9E}">
      <dsp:nvSpPr>
        <dsp:cNvPr id="0" name=""/>
        <dsp:cNvSpPr/>
      </dsp:nvSpPr>
      <dsp:spPr>
        <a:xfrm>
          <a:off x="136993" y="875649"/>
          <a:ext cx="206719" cy="1317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933"/>
              </a:lnTo>
              <a:lnTo>
                <a:pt x="206719" y="131793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DE653D-AAC4-F742-AFD0-753969978509}">
      <dsp:nvSpPr>
        <dsp:cNvPr id="0" name=""/>
        <dsp:cNvSpPr/>
      </dsp:nvSpPr>
      <dsp:spPr>
        <a:xfrm>
          <a:off x="136993" y="875649"/>
          <a:ext cx="206719" cy="812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2858"/>
              </a:lnTo>
              <a:lnTo>
                <a:pt x="206719" y="812858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E699B3-E080-C642-A3EB-297037B618B5}">
      <dsp:nvSpPr>
        <dsp:cNvPr id="0" name=""/>
        <dsp:cNvSpPr/>
      </dsp:nvSpPr>
      <dsp:spPr>
        <a:xfrm>
          <a:off x="136993" y="875649"/>
          <a:ext cx="206719" cy="307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783"/>
              </a:lnTo>
              <a:lnTo>
                <a:pt x="206719" y="307783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16D760-B3B2-2D47-80CF-7F068638684F}">
      <dsp:nvSpPr>
        <dsp:cNvPr id="0" name=""/>
        <dsp:cNvSpPr/>
      </dsp:nvSpPr>
      <dsp:spPr>
        <a:xfrm>
          <a:off x="684969" y="451891"/>
          <a:ext cx="678092" cy="176295"/>
        </a:xfrm>
        <a:custGeom>
          <a:avLst/>
          <a:gdLst/>
          <a:ahLst/>
          <a:cxnLst/>
          <a:rect l="0" t="0" r="0" b="0"/>
          <a:pathLst>
            <a:path>
              <a:moveTo>
                <a:pt x="678092" y="0"/>
              </a:moveTo>
              <a:lnTo>
                <a:pt x="678092" y="121049"/>
              </a:lnTo>
              <a:lnTo>
                <a:pt x="0" y="121049"/>
              </a:lnTo>
              <a:lnTo>
                <a:pt x="0" y="176295"/>
              </a:lnTo>
            </a:path>
          </a:pathLst>
        </a:custGeom>
        <a:noFill/>
        <a:ln w="25400" cap="flat" cmpd="sng" algn="ctr">
          <a:solidFill>
            <a:schemeClr val="tx2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DBFC8-E096-2941-8B63-93B430601939}">
      <dsp:nvSpPr>
        <dsp:cNvPr id="0" name=""/>
        <dsp:cNvSpPr/>
      </dsp:nvSpPr>
      <dsp:spPr>
        <a:xfrm>
          <a:off x="657259" y="0"/>
          <a:ext cx="1411604" cy="451891"/>
        </a:xfrm>
        <a:prstGeom prst="rect">
          <a:avLst/>
        </a:prstGeom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 w="25400"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err="1" smtClean="0">
              <a:solidFill>
                <a:schemeClr val="bg1"/>
              </a:solidFill>
            </a:rPr>
            <a:t>Lifemapper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57259" y="0"/>
        <a:ext cx="1411604" cy="451891"/>
      </dsp:txXfrm>
    </dsp:sp>
    <dsp:sp modelId="{AABB5F48-D79D-DC4E-87D8-C2113D2A67D8}">
      <dsp:nvSpPr>
        <dsp:cNvPr id="0" name=""/>
        <dsp:cNvSpPr/>
      </dsp:nvSpPr>
      <dsp:spPr>
        <a:xfrm>
          <a:off x="0" y="628187"/>
          <a:ext cx="1369938" cy="247462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</a:rPr>
            <a:t>LM code</a:t>
          </a:r>
          <a:endParaRPr lang="en-US" sz="1600" b="1" i="0" kern="1200" dirty="0">
            <a:solidFill>
              <a:schemeClr val="bg1"/>
            </a:solidFill>
          </a:endParaRPr>
        </a:p>
      </dsp:txBody>
      <dsp:txXfrm>
        <a:off x="0" y="628187"/>
        <a:ext cx="1369938" cy="247462"/>
      </dsp:txXfrm>
    </dsp:sp>
    <dsp:sp modelId="{DCE4EC67-9ED1-3649-A477-6CFC7C756FE0}">
      <dsp:nvSpPr>
        <dsp:cNvPr id="0" name=""/>
        <dsp:cNvSpPr/>
      </dsp:nvSpPr>
      <dsp:spPr>
        <a:xfrm>
          <a:off x="343712" y="986141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Hdf44/hdf5</a:t>
          </a:r>
          <a:endParaRPr lang="en-US" sz="1600" b="1" kern="1200" dirty="0"/>
        </a:p>
      </dsp:txBody>
      <dsp:txXfrm>
        <a:off x="343712" y="986141"/>
        <a:ext cx="1143056" cy="394582"/>
      </dsp:txXfrm>
    </dsp:sp>
    <dsp:sp modelId="{BD25C396-19E9-6447-9CE2-F55659936F81}">
      <dsp:nvSpPr>
        <dsp:cNvPr id="0" name=""/>
        <dsp:cNvSpPr/>
      </dsp:nvSpPr>
      <dsp:spPr>
        <a:xfrm>
          <a:off x="343712" y="1491216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Subversion</a:t>
          </a:r>
          <a:endParaRPr lang="en-US" sz="1600" b="1" kern="1200" dirty="0"/>
        </a:p>
      </dsp:txBody>
      <dsp:txXfrm>
        <a:off x="343712" y="1491216"/>
        <a:ext cx="1143056" cy="394582"/>
      </dsp:txXfrm>
    </dsp:sp>
    <dsp:sp modelId="{EB8F989F-359E-464E-A7EC-F95DE69A8293}">
      <dsp:nvSpPr>
        <dsp:cNvPr id="0" name=""/>
        <dsp:cNvSpPr/>
      </dsp:nvSpPr>
      <dsp:spPr>
        <a:xfrm>
          <a:off x="343712" y="1996291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Cmake</a:t>
          </a:r>
          <a:endParaRPr lang="en-US" sz="1600" b="1" kern="1200" dirty="0"/>
        </a:p>
      </dsp:txBody>
      <dsp:txXfrm>
        <a:off x="343712" y="1996291"/>
        <a:ext cx="1143056" cy="394582"/>
      </dsp:txXfrm>
    </dsp:sp>
    <dsp:sp modelId="{20C4F037-6C8B-0A4E-A25B-1E1C9C745495}">
      <dsp:nvSpPr>
        <dsp:cNvPr id="0" name=""/>
        <dsp:cNvSpPr/>
      </dsp:nvSpPr>
      <dsp:spPr>
        <a:xfrm>
          <a:off x="343712" y="2501366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Byacc</a:t>
          </a:r>
          <a:endParaRPr lang="en-US" sz="1600" b="1" kern="1200" dirty="0"/>
        </a:p>
      </dsp:txBody>
      <dsp:txXfrm>
        <a:off x="343712" y="2501366"/>
        <a:ext cx="1143056" cy="394582"/>
      </dsp:txXfrm>
    </dsp:sp>
    <dsp:sp modelId="{DE9D544C-3840-2046-A3D1-1C3EFDF3A04B}">
      <dsp:nvSpPr>
        <dsp:cNvPr id="0" name=""/>
        <dsp:cNvSpPr/>
      </dsp:nvSpPr>
      <dsp:spPr>
        <a:xfrm>
          <a:off x="343712" y="3006441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Libraries</a:t>
          </a:r>
        </a:p>
      </dsp:txBody>
      <dsp:txXfrm>
        <a:off x="343712" y="3006441"/>
        <a:ext cx="1143056" cy="394582"/>
      </dsp:txXfrm>
    </dsp:sp>
    <dsp:sp modelId="{957BC827-7706-5342-A2EC-C5219A05DD1F}">
      <dsp:nvSpPr>
        <dsp:cNvPr id="0" name=""/>
        <dsp:cNvSpPr/>
      </dsp:nvSpPr>
      <dsp:spPr>
        <a:xfrm>
          <a:off x="343712" y="3511516"/>
          <a:ext cx="1152742" cy="32057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Gdal</a:t>
          </a:r>
          <a:endParaRPr lang="en-US" sz="1600" b="1" i="0" kern="1200" dirty="0"/>
        </a:p>
      </dsp:txBody>
      <dsp:txXfrm>
        <a:off x="343712" y="3511516"/>
        <a:ext cx="1152742" cy="320579"/>
      </dsp:txXfrm>
    </dsp:sp>
    <dsp:sp modelId="{CF450CB6-444C-8043-AE48-EF92A1002DAB}">
      <dsp:nvSpPr>
        <dsp:cNvPr id="0" name=""/>
        <dsp:cNvSpPr/>
      </dsp:nvSpPr>
      <dsp:spPr>
        <a:xfrm>
          <a:off x="343712" y="3942588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Geos</a:t>
          </a:r>
          <a:endParaRPr lang="en-US" sz="1600" b="1" kern="1200" dirty="0"/>
        </a:p>
      </dsp:txBody>
      <dsp:txXfrm>
        <a:off x="343712" y="3942588"/>
        <a:ext cx="1143056" cy="394582"/>
      </dsp:txXfrm>
    </dsp:sp>
    <dsp:sp modelId="{C9EA7069-97CB-F54C-AE95-9F92C7EBC61F}">
      <dsp:nvSpPr>
        <dsp:cNvPr id="0" name=""/>
        <dsp:cNvSpPr/>
      </dsp:nvSpPr>
      <dsp:spPr>
        <a:xfrm>
          <a:off x="343712" y="4447663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Mod_python</a:t>
          </a:r>
          <a:endParaRPr lang="en-US" sz="1600" b="1" kern="1200" dirty="0"/>
        </a:p>
      </dsp:txBody>
      <dsp:txXfrm>
        <a:off x="343712" y="4447663"/>
        <a:ext cx="1143056" cy="394582"/>
      </dsp:txXfrm>
    </dsp:sp>
    <dsp:sp modelId="{5C5F0E2F-14A0-654A-9BBB-EF9EFFEA4D10}">
      <dsp:nvSpPr>
        <dsp:cNvPr id="0" name=""/>
        <dsp:cNvSpPr/>
      </dsp:nvSpPr>
      <dsp:spPr>
        <a:xfrm>
          <a:off x="343712" y="4952738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/>
            <a:t>SpatialIndex</a:t>
          </a:r>
          <a:endParaRPr lang="en-US" sz="1600" b="1" kern="1200" dirty="0"/>
        </a:p>
      </dsp:txBody>
      <dsp:txXfrm>
        <a:off x="343712" y="4952738"/>
        <a:ext cx="1143056" cy="394582"/>
      </dsp:txXfrm>
    </dsp:sp>
    <dsp:sp modelId="{8A73C8BD-34EC-1245-BBBB-5AB61A32545A}">
      <dsp:nvSpPr>
        <dsp:cNvPr id="0" name=""/>
        <dsp:cNvSpPr/>
      </dsp:nvSpPr>
      <dsp:spPr>
        <a:xfrm>
          <a:off x="343712" y="5457813"/>
          <a:ext cx="1143056" cy="3945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/>
            <a:t>Tiff</a:t>
          </a:r>
          <a:endParaRPr lang="en-US" sz="1600" b="1" kern="1200" dirty="0"/>
        </a:p>
      </dsp:txBody>
      <dsp:txXfrm>
        <a:off x="343712" y="5457813"/>
        <a:ext cx="1143056" cy="394582"/>
      </dsp:txXfrm>
    </dsp:sp>
    <dsp:sp modelId="{6012BEC6-1253-A246-A33F-A2DD26B984B4}">
      <dsp:nvSpPr>
        <dsp:cNvPr id="0" name=""/>
        <dsp:cNvSpPr/>
      </dsp:nvSpPr>
      <dsp:spPr>
        <a:xfrm>
          <a:off x="1481658" y="628187"/>
          <a:ext cx="1289915" cy="286395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</a:rPr>
            <a:t>LM data</a:t>
          </a:r>
          <a:endParaRPr lang="en-US" sz="1600" b="1" i="0" kern="1200" dirty="0">
            <a:solidFill>
              <a:schemeClr val="bg1"/>
            </a:solidFill>
          </a:endParaRPr>
        </a:p>
      </dsp:txBody>
      <dsp:txXfrm>
        <a:off x="1481658" y="628187"/>
        <a:ext cx="1289915" cy="286395"/>
      </dsp:txXfrm>
    </dsp:sp>
    <dsp:sp modelId="{53A33A9A-2683-4946-ADAB-160432BD72AD}">
      <dsp:nvSpPr>
        <dsp:cNvPr id="0" name=""/>
        <dsp:cNvSpPr/>
      </dsp:nvSpPr>
      <dsp:spPr>
        <a:xfrm>
          <a:off x="5601265" y="0"/>
          <a:ext cx="1649199" cy="472706"/>
        </a:xfrm>
        <a:prstGeom prst="rect">
          <a:avLst/>
        </a:prstGeom>
        <a:gradFill flip="none" rotWithShape="1">
          <a:gsLst>
            <a:gs pos="0">
              <a:srgbClr val="D70F12"/>
            </a:gs>
            <a:gs pos="100000">
              <a:srgbClr val="FF6D2B"/>
            </a:gs>
            <a:gs pos="51000">
              <a:srgbClr val="DF5010"/>
            </a:gs>
          </a:gsLst>
          <a:lin ang="16200000" scaled="0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bg1"/>
              </a:solidFill>
            </a:rPr>
            <a:t>Dependencies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5601265" y="0"/>
        <a:ext cx="1649199" cy="472706"/>
      </dsp:txXfrm>
    </dsp:sp>
    <dsp:sp modelId="{F8632A37-E5F3-DE46-A105-1F98A56A3D44}">
      <dsp:nvSpPr>
        <dsp:cNvPr id="0" name=""/>
        <dsp:cNvSpPr/>
      </dsp:nvSpPr>
      <dsp:spPr>
        <a:xfrm>
          <a:off x="3210112" y="592442"/>
          <a:ext cx="1194250" cy="350649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>
              <a:solidFill>
                <a:schemeClr val="bg1"/>
              </a:solidFill>
            </a:rPr>
            <a:t>Postgresql</a:t>
          </a:r>
          <a:endParaRPr lang="en-US" sz="1600" b="1" i="0" kern="1200" dirty="0">
            <a:solidFill>
              <a:schemeClr val="bg1"/>
            </a:solidFill>
          </a:endParaRPr>
        </a:p>
      </dsp:txBody>
      <dsp:txXfrm>
        <a:off x="3210112" y="592442"/>
        <a:ext cx="1194250" cy="350649"/>
      </dsp:txXfrm>
    </dsp:sp>
    <dsp:sp modelId="{1DDA0B43-7C5C-2B4E-9765-BA91140E9867}">
      <dsp:nvSpPr>
        <dsp:cNvPr id="0" name=""/>
        <dsp:cNvSpPr/>
      </dsp:nvSpPr>
      <dsp:spPr>
        <a:xfrm>
          <a:off x="3565231" y="1110142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Pgdg</a:t>
          </a:r>
          <a:r>
            <a:rPr lang="en-US" sz="1600" b="1" i="0" kern="1200" dirty="0" smtClean="0"/>
            <a:t> repo</a:t>
          </a:r>
          <a:endParaRPr lang="en-US" sz="1600" b="1" i="0" kern="1200" dirty="0"/>
        </a:p>
      </dsp:txBody>
      <dsp:txXfrm>
        <a:off x="3565231" y="1110142"/>
        <a:ext cx="1287495" cy="344269"/>
      </dsp:txXfrm>
    </dsp:sp>
    <dsp:sp modelId="{6926A12E-DA6D-2C40-97F0-629FD9EC6E94}">
      <dsp:nvSpPr>
        <dsp:cNvPr id="0" name=""/>
        <dsp:cNvSpPr/>
      </dsp:nvSpPr>
      <dsp:spPr>
        <a:xfrm>
          <a:off x="3565231" y="1564904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smtClean="0"/>
            <a:t> </a:t>
          </a:r>
          <a:r>
            <a:rPr lang="en-US" sz="1600" b="1" i="0" kern="1200" smtClean="0">
              <a:latin typeface="Arial" charset="0"/>
              <a:ea typeface="ＭＳ Ｐゴシック" charset="0"/>
              <a:cs typeface="ＭＳ Ｐゴシック" charset="0"/>
            </a:rPr>
            <a:t>Server</a:t>
          </a:r>
          <a:endParaRPr lang="en-US" sz="1600" b="1" i="0" kern="1200" dirty="0"/>
        </a:p>
      </dsp:txBody>
      <dsp:txXfrm>
        <a:off x="3565231" y="1564904"/>
        <a:ext cx="1287495" cy="344269"/>
      </dsp:txXfrm>
    </dsp:sp>
    <dsp:sp modelId="{094D0FA4-E055-C840-BC67-97EA5B8803E1}">
      <dsp:nvSpPr>
        <dsp:cNvPr id="0" name=""/>
        <dsp:cNvSpPr/>
      </dsp:nvSpPr>
      <dsp:spPr>
        <a:xfrm>
          <a:off x="3565231" y="2019666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Client</a:t>
          </a:r>
          <a:endParaRPr lang="en-US" sz="1600" b="1" i="0" kern="1200" dirty="0"/>
        </a:p>
      </dsp:txBody>
      <dsp:txXfrm>
        <a:off x="3565231" y="2019666"/>
        <a:ext cx="1287495" cy="344269"/>
      </dsp:txXfrm>
    </dsp:sp>
    <dsp:sp modelId="{657FD989-B659-B141-9457-C40246F06782}">
      <dsp:nvSpPr>
        <dsp:cNvPr id="0" name=""/>
        <dsp:cNvSpPr/>
      </dsp:nvSpPr>
      <dsp:spPr>
        <a:xfrm>
          <a:off x="3565231" y="2474427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Devel</a:t>
          </a:r>
          <a:endParaRPr lang="en-US" sz="1600" b="1" i="0" kern="1200" dirty="0"/>
        </a:p>
      </dsp:txBody>
      <dsp:txXfrm>
        <a:off x="3565231" y="2474427"/>
        <a:ext cx="1287495" cy="344269"/>
      </dsp:txXfrm>
    </dsp:sp>
    <dsp:sp modelId="{468264D0-98CE-DF4A-93C5-20DA5CE5D01A}">
      <dsp:nvSpPr>
        <dsp:cNvPr id="0" name=""/>
        <dsp:cNvSpPr/>
      </dsp:nvSpPr>
      <dsp:spPr>
        <a:xfrm>
          <a:off x="3565231" y="2929189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Contrib</a:t>
          </a:r>
          <a:endParaRPr lang="en-US" sz="1600" b="1" i="0" kern="1200" dirty="0"/>
        </a:p>
      </dsp:txBody>
      <dsp:txXfrm>
        <a:off x="3565231" y="2929189"/>
        <a:ext cx="1287495" cy="344269"/>
      </dsp:txXfrm>
    </dsp:sp>
    <dsp:sp modelId="{766E3741-E522-9C45-A2B1-53E80CF588B2}">
      <dsp:nvSpPr>
        <dsp:cNvPr id="0" name=""/>
        <dsp:cNvSpPr/>
      </dsp:nvSpPr>
      <dsp:spPr>
        <a:xfrm>
          <a:off x="3565231" y="3383951"/>
          <a:ext cx="1287495" cy="344269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Openssl</a:t>
          </a:r>
          <a:endParaRPr lang="en-US" sz="1600" b="1" i="0" kern="1200" dirty="0"/>
        </a:p>
      </dsp:txBody>
      <dsp:txXfrm>
        <a:off x="3565231" y="3383951"/>
        <a:ext cx="1287495" cy="344269"/>
      </dsp:txXfrm>
    </dsp:sp>
    <dsp:sp modelId="{3F06FC3B-DD96-9346-8D56-861AF144F31B}">
      <dsp:nvSpPr>
        <dsp:cNvPr id="0" name=""/>
        <dsp:cNvSpPr/>
      </dsp:nvSpPr>
      <dsp:spPr>
        <a:xfrm>
          <a:off x="4883904" y="649001"/>
          <a:ext cx="1185053" cy="263076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bg1"/>
              </a:solidFill>
            </a:rPr>
            <a:t>Postgis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4883904" y="649001"/>
        <a:ext cx="1185053" cy="263076"/>
      </dsp:txXfrm>
    </dsp:sp>
    <dsp:sp modelId="{C2DFBA30-0AAE-4641-8264-97E49E3558B9}">
      <dsp:nvSpPr>
        <dsp:cNvPr id="0" name=""/>
        <dsp:cNvSpPr/>
      </dsp:nvSpPr>
      <dsp:spPr>
        <a:xfrm>
          <a:off x="5198888" y="1048156"/>
          <a:ext cx="927843" cy="463924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Geos</a:t>
          </a:r>
          <a:endParaRPr lang="en-US" sz="1600" b="1" i="0" kern="1200" dirty="0"/>
        </a:p>
      </dsp:txBody>
      <dsp:txXfrm>
        <a:off x="5198888" y="1048156"/>
        <a:ext cx="927843" cy="463924"/>
      </dsp:txXfrm>
    </dsp:sp>
    <dsp:sp modelId="{B1DF953A-4274-E74E-AE20-8D432CC38A62}">
      <dsp:nvSpPr>
        <dsp:cNvPr id="0" name=""/>
        <dsp:cNvSpPr/>
      </dsp:nvSpPr>
      <dsp:spPr>
        <a:xfrm>
          <a:off x="5198888" y="1622573"/>
          <a:ext cx="927843" cy="463924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Proj</a:t>
          </a:r>
          <a:endParaRPr lang="en-US" sz="1600" b="1" i="0" kern="1200" dirty="0" smtClean="0"/>
        </a:p>
      </dsp:txBody>
      <dsp:txXfrm>
        <a:off x="5198888" y="1622573"/>
        <a:ext cx="927843" cy="463924"/>
      </dsp:txXfrm>
    </dsp:sp>
    <dsp:sp modelId="{AAA459EB-09E1-7046-9802-1DBA0B4625E1}">
      <dsp:nvSpPr>
        <dsp:cNvPr id="0" name=""/>
        <dsp:cNvSpPr/>
      </dsp:nvSpPr>
      <dsp:spPr>
        <a:xfrm>
          <a:off x="5150873" y="2472975"/>
          <a:ext cx="1367449" cy="282778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err="1" smtClean="0">
              <a:solidFill>
                <a:schemeClr val="bg1"/>
              </a:solidFill>
            </a:rPr>
            <a:t>Pgbouncer</a:t>
          </a:r>
          <a:endParaRPr lang="en-US" sz="1600" kern="1200" dirty="0" smtClean="0">
            <a:solidFill>
              <a:schemeClr val="bg1"/>
            </a:solidFill>
          </a:endParaRPr>
        </a:p>
      </dsp:txBody>
      <dsp:txXfrm>
        <a:off x="5150873" y="2472975"/>
        <a:ext cx="1367449" cy="282778"/>
      </dsp:txXfrm>
    </dsp:sp>
    <dsp:sp modelId="{07AAAFA2-04C5-A744-BD00-F50B4E00E09F}">
      <dsp:nvSpPr>
        <dsp:cNvPr id="0" name=""/>
        <dsp:cNvSpPr/>
      </dsp:nvSpPr>
      <dsp:spPr>
        <a:xfrm>
          <a:off x="6619081" y="776291"/>
          <a:ext cx="1680110" cy="224822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>
              <a:solidFill>
                <a:schemeClr val="bg1"/>
              </a:solidFill>
            </a:rPr>
            <a:t>Python modules</a:t>
          </a:r>
        </a:p>
      </dsp:txBody>
      <dsp:txXfrm>
        <a:off x="6619081" y="776291"/>
        <a:ext cx="1680110" cy="224822"/>
      </dsp:txXfrm>
    </dsp:sp>
    <dsp:sp modelId="{EA5A3A87-19A7-A04A-B57F-98A64490F09D}">
      <dsp:nvSpPr>
        <dsp:cNvPr id="0" name=""/>
        <dsp:cNvSpPr/>
      </dsp:nvSpPr>
      <dsp:spPr>
        <a:xfrm>
          <a:off x="7496225" y="1176617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Cheetah</a:t>
          </a:r>
        </a:p>
      </dsp:txBody>
      <dsp:txXfrm>
        <a:off x="7496225" y="1176617"/>
        <a:ext cx="1173457" cy="550182"/>
      </dsp:txXfrm>
    </dsp:sp>
    <dsp:sp modelId="{A37409F8-1C6E-8B45-9AB4-3F3150BCECAE}">
      <dsp:nvSpPr>
        <dsp:cNvPr id="0" name=""/>
        <dsp:cNvSpPr/>
      </dsp:nvSpPr>
      <dsp:spPr>
        <a:xfrm>
          <a:off x="7496225" y="1837291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Cherrypy</a:t>
          </a:r>
          <a:endParaRPr lang="en-US" sz="1600" b="1" i="0" kern="1200" dirty="0" smtClean="0"/>
        </a:p>
      </dsp:txBody>
      <dsp:txXfrm>
        <a:off x="7496225" y="1837291"/>
        <a:ext cx="1173457" cy="550182"/>
      </dsp:txXfrm>
    </dsp:sp>
    <dsp:sp modelId="{FB5B6D8D-98C3-5146-9D91-AAF12A0F8F27}">
      <dsp:nvSpPr>
        <dsp:cNvPr id="0" name=""/>
        <dsp:cNvSpPr/>
      </dsp:nvSpPr>
      <dsp:spPr>
        <a:xfrm>
          <a:off x="7496225" y="2497965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Cython</a:t>
          </a:r>
          <a:endParaRPr lang="en-US" sz="1600" b="1" i="0" kern="1200" dirty="0" smtClean="0"/>
        </a:p>
      </dsp:txBody>
      <dsp:txXfrm>
        <a:off x="7496225" y="2497965"/>
        <a:ext cx="1173457" cy="550182"/>
      </dsp:txXfrm>
    </dsp:sp>
    <dsp:sp modelId="{6DFEDF91-AEB0-904F-86B1-657BF19D994C}">
      <dsp:nvSpPr>
        <dsp:cNvPr id="0" name=""/>
        <dsp:cNvSpPr/>
      </dsp:nvSpPr>
      <dsp:spPr>
        <a:xfrm>
          <a:off x="7496225" y="3158639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Psycopg2</a:t>
          </a:r>
        </a:p>
      </dsp:txBody>
      <dsp:txXfrm>
        <a:off x="7496225" y="3158639"/>
        <a:ext cx="1173457" cy="550182"/>
      </dsp:txXfrm>
    </dsp:sp>
    <dsp:sp modelId="{E37BC16C-D254-DD43-873A-FF7E5B78A833}">
      <dsp:nvSpPr>
        <dsp:cNvPr id="0" name=""/>
        <dsp:cNvSpPr/>
      </dsp:nvSpPr>
      <dsp:spPr>
        <a:xfrm>
          <a:off x="7496225" y="3819313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Pylucene</a:t>
          </a:r>
          <a:endParaRPr lang="en-US" sz="1600" b="1" i="0" kern="1200" dirty="0" smtClean="0"/>
        </a:p>
      </dsp:txBody>
      <dsp:txXfrm>
        <a:off x="7496225" y="3819313"/>
        <a:ext cx="1173457" cy="550182"/>
      </dsp:txXfrm>
    </dsp:sp>
    <dsp:sp modelId="{35F381BF-1223-5843-BCF4-EA5EAB9D1DF2}">
      <dsp:nvSpPr>
        <dsp:cNvPr id="0" name=""/>
        <dsp:cNvSpPr/>
      </dsp:nvSpPr>
      <dsp:spPr>
        <a:xfrm>
          <a:off x="7496225" y="4479987"/>
          <a:ext cx="1173457" cy="550182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Rtree</a:t>
          </a:r>
          <a:endParaRPr lang="en-US" sz="1600" b="1" i="0" kern="1200" dirty="0" smtClean="0"/>
        </a:p>
      </dsp:txBody>
      <dsp:txXfrm>
        <a:off x="7496225" y="4479987"/>
        <a:ext cx="1173457" cy="550182"/>
      </dsp:txXfrm>
    </dsp:sp>
    <dsp:sp modelId="{2AE1E25D-9A22-C742-AE2B-6B9A0C244004}">
      <dsp:nvSpPr>
        <dsp:cNvPr id="0" name=""/>
        <dsp:cNvSpPr/>
      </dsp:nvSpPr>
      <dsp:spPr>
        <a:xfrm>
          <a:off x="8661885" y="683296"/>
          <a:ext cx="1193230" cy="237528"/>
        </a:xfrm>
        <a:prstGeom prst="rect">
          <a:avLst/>
        </a:prstGeom>
        <a:gradFill flip="none" rotWithShape="1">
          <a:gsLst>
            <a:gs pos="0">
              <a:srgbClr val="0D2936"/>
            </a:gs>
            <a:gs pos="100000">
              <a:srgbClr val="2A5669"/>
            </a:gs>
          </a:gsLst>
          <a:lin ang="16200000" scaled="0"/>
          <a:tileRect/>
        </a:gradFill>
        <a:ln w="28575" cmpd="sng">
          <a:solidFill>
            <a:srgbClr val="2A5669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>
              <a:solidFill>
                <a:schemeClr val="bg1"/>
              </a:solidFill>
            </a:rPr>
            <a:t>Mapserver</a:t>
          </a:r>
          <a:endParaRPr lang="en-US" sz="1600" b="1" i="0" kern="1200" dirty="0" smtClean="0">
            <a:solidFill>
              <a:schemeClr val="bg1"/>
            </a:solidFill>
          </a:endParaRPr>
        </a:p>
      </dsp:txBody>
      <dsp:txXfrm>
        <a:off x="8661885" y="683296"/>
        <a:ext cx="1193230" cy="237528"/>
      </dsp:txXfrm>
    </dsp:sp>
    <dsp:sp modelId="{23ECB9CF-DD1B-EC48-B16D-4F546DFE6C33}">
      <dsp:nvSpPr>
        <dsp:cNvPr id="0" name=""/>
        <dsp:cNvSpPr/>
      </dsp:nvSpPr>
      <dsp:spPr>
        <a:xfrm>
          <a:off x="9118917" y="997022"/>
          <a:ext cx="1240147" cy="332715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Elgis</a:t>
          </a:r>
          <a:r>
            <a:rPr lang="en-US" sz="1600" b="1" i="0" kern="1200" dirty="0" smtClean="0"/>
            <a:t> repo</a:t>
          </a:r>
        </a:p>
      </dsp:txBody>
      <dsp:txXfrm>
        <a:off x="9118917" y="997022"/>
        <a:ext cx="1240147" cy="332715"/>
      </dsp:txXfrm>
    </dsp:sp>
    <dsp:sp modelId="{AECDCC39-765F-AB4A-8798-F3C9FEFE7038}">
      <dsp:nvSpPr>
        <dsp:cNvPr id="0" name=""/>
        <dsp:cNvSpPr/>
      </dsp:nvSpPr>
      <dsp:spPr>
        <a:xfrm>
          <a:off x="9118917" y="1440230"/>
          <a:ext cx="1240147" cy="332715"/>
        </a:xfrm>
        <a:prstGeom prst="rect">
          <a:avLst/>
        </a:prstGeom>
        <a:gradFill rotWithShape="0">
          <a:gsLst>
            <a:gs pos="0">
              <a:srgbClr val="0073E8"/>
            </a:gs>
            <a:gs pos="45000">
              <a:srgbClr val="0096E9"/>
            </a:gs>
            <a:gs pos="100000">
              <a:srgbClr val="AFDFF6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smtClean="0"/>
            <a:t>Vera fonts</a:t>
          </a:r>
        </a:p>
      </dsp:txBody>
      <dsp:txXfrm>
        <a:off x="9118917" y="1440230"/>
        <a:ext cx="1240147" cy="332715"/>
      </dsp:txXfrm>
    </dsp:sp>
    <dsp:sp modelId="{EABF1922-82E7-8844-AC67-6023A53BF104}">
      <dsp:nvSpPr>
        <dsp:cNvPr id="0" name=""/>
        <dsp:cNvSpPr/>
      </dsp:nvSpPr>
      <dsp:spPr>
        <a:xfrm>
          <a:off x="9118917" y="1883437"/>
          <a:ext cx="1240147" cy="332715"/>
        </a:xfrm>
        <a:prstGeom prst="rect">
          <a:avLst/>
        </a:prstGeom>
        <a:gradFill rotWithShape="0">
          <a:gsLst>
            <a:gs pos="0">
              <a:srgbClr val="007CE0"/>
            </a:gs>
            <a:gs pos="57000">
              <a:srgbClr val="29A9EC"/>
            </a:gs>
            <a:gs pos="100000">
              <a:srgbClr val="82CEF3"/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0" kern="1200" dirty="0" err="1" smtClean="0"/>
            <a:t>Fribidi</a:t>
          </a:r>
          <a:endParaRPr lang="en-US" sz="1600" b="1" i="0" kern="1200" dirty="0" smtClean="0"/>
        </a:p>
      </dsp:txBody>
      <dsp:txXfrm>
        <a:off x="9118917" y="1883437"/>
        <a:ext cx="1240147" cy="3327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6B542-B01B-5646-83CB-EB93DD82DD13}">
      <dsp:nvSpPr>
        <dsp:cNvPr id="0" name=""/>
        <dsp:cNvSpPr/>
      </dsp:nvSpPr>
      <dsp:spPr>
        <a:xfrm>
          <a:off x="1359177" y="1278983"/>
          <a:ext cx="1587221" cy="711283"/>
        </a:xfrm>
        <a:prstGeom prst="ellipse">
          <a:avLst/>
        </a:prstGeom>
        <a:gradFill rotWithShape="0">
          <a:gsLst>
            <a:gs pos="0">
              <a:srgbClr val="D10F19"/>
            </a:gs>
            <a:gs pos="100000">
              <a:srgbClr val="FF7544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smtClean="0">
              <a:solidFill>
                <a:schemeClr val="tx2">
                  <a:lumMod val="50000"/>
                </a:schemeClr>
              </a:solidFill>
            </a:rPr>
            <a:t>Configuration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591620" y="1383148"/>
        <a:ext cx="1122335" cy="502953"/>
      </dsp:txXfrm>
    </dsp:sp>
    <dsp:sp modelId="{78BA73D1-2C7C-3644-A356-38E44E451DD8}">
      <dsp:nvSpPr>
        <dsp:cNvPr id="0" name=""/>
        <dsp:cNvSpPr/>
      </dsp:nvSpPr>
      <dsp:spPr>
        <a:xfrm rot="12196395">
          <a:off x="643144" y="1033175"/>
          <a:ext cx="925258" cy="3022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FEC3B4-3239-3543-BE8D-AACA8FC1333B}">
      <dsp:nvSpPr>
        <dsp:cNvPr id="0" name=""/>
        <dsp:cNvSpPr/>
      </dsp:nvSpPr>
      <dsp:spPr>
        <a:xfrm>
          <a:off x="177077" y="783671"/>
          <a:ext cx="1007423" cy="435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>
              <a:solidFill>
                <a:schemeClr val="tx2">
                  <a:lumMod val="50000"/>
                </a:schemeClr>
              </a:solidFill>
            </a:rPr>
            <a:t>Pgbouncer</a:t>
          </a:r>
          <a:endParaRPr lang="en-US" sz="1400" b="1" i="0" kern="1200" dirty="0" smtClean="0">
            <a:solidFill>
              <a:schemeClr val="tx2">
                <a:lumMod val="50000"/>
              </a:schemeClr>
            </a:solidFill>
          </a:endParaRPr>
        </a:p>
      </dsp:txBody>
      <dsp:txXfrm>
        <a:off x="189837" y="796431"/>
        <a:ext cx="981903" cy="410130"/>
      </dsp:txXfrm>
    </dsp:sp>
    <dsp:sp modelId="{CB66DCDB-3F94-3542-876E-585BB93D1312}">
      <dsp:nvSpPr>
        <dsp:cNvPr id="0" name=""/>
        <dsp:cNvSpPr/>
      </dsp:nvSpPr>
      <dsp:spPr>
        <a:xfrm rot="14700000">
          <a:off x="1307507" y="665892"/>
          <a:ext cx="928038" cy="3022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560507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7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FEE783E-EA70-014D-9024-73938EDEA657}">
      <dsp:nvSpPr>
        <dsp:cNvPr id="0" name=""/>
        <dsp:cNvSpPr/>
      </dsp:nvSpPr>
      <dsp:spPr>
        <a:xfrm>
          <a:off x="1071711" y="181433"/>
          <a:ext cx="1007423" cy="4300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60507"/>
                <a:satOff val="-1946"/>
                <a:lumOff val="4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560507"/>
                <a:satOff val="-1946"/>
                <a:lumOff val="4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dirty="0" err="1" smtClean="0">
              <a:solidFill>
                <a:schemeClr val="tx2">
                  <a:lumMod val="50000"/>
                </a:schemeClr>
              </a:solidFill>
            </a:rPr>
            <a:t>Postgresql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1084307" y="194029"/>
        <a:ext cx="982231" cy="404864"/>
      </dsp:txXfrm>
    </dsp:sp>
    <dsp:sp modelId="{FB396EDF-B029-9344-B29D-B1A9228CD169}">
      <dsp:nvSpPr>
        <dsp:cNvPr id="0" name=""/>
        <dsp:cNvSpPr/>
      </dsp:nvSpPr>
      <dsp:spPr>
        <a:xfrm rot="17700000">
          <a:off x="2070030" y="665892"/>
          <a:ext cx="928038" cy="3022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3DC0522-BCCE-784A-9171-95DE24A0DD6F}">
      <dsp:nvSpPr>
        <dsp:cNvPr id="0" name=""/>
        <dsp:cNvSpPr/>
      </dsp:nvSpPr>
      <dsp:spPr>
        <a:xfrm>
          <a:off x="2177097" y="194135"/>
          <a:ext cx="1106110" cy="404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121013"/>
                <a:satOff val="-3893"/>
                <a:lumOff val="91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121013"/>
                <a:satOff val="-3893"/>
                <a:lumOff val="91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i="0" kern="1200" smtClean="0">
              <a:solidFill>
                <a:schemeClr val="tx2">
                  <a:lumMod val="50000"/>
                </a:schemeClr>
              </a:solidFill>
            </a:rPr>
            <a:t>Postgis</a:t>
          </a:r>
          <a:endParaRPr lang="en-US" sz="1400" b="1" i="0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2188949" y="205987"/>
        <a:ext cx="1082406" cy="380949"/>
      </dsp:txXfrm>
    </dsp:sp>
    <dsp:sp modelId="{544F6AA3-97FC-A04B-ACC9-C31754CF1211}">
      <dsp:nvSpPr>
        <dsp:cNvPr id="0" name=""/>
        <dsp:cNvSpPr/>
      </dsp:nvSpPr>
      <dsp:spPr>
        <a:xfrm rot="20133594">
          <a:off x="2718529" y="989651"/>
          <a:ext cx="1041887" cy="3022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BBB6DC-5948-1D49-8560-042DF3121A3E}">
      <dsp:nvSpPr>
        <dsp:cNvPr id="0" name=""/>
        <dsp:cNvSpPr/>
      </dsp:nvSpPr>
      <dsp:spPr>
        <a:xfrm>
          <a:off x="3096001" y="682089"/>
          <a:ext cx="1235473" cy="4862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2">
                  <a:lumMod val="50000"/>
                </a:schemeClr>
              </a:solidFill>
            </a:rPr>
            <a:t> LM components</a:t>
          </a:r>
          <a:endParaRPr lang="en-US" sz="1400" b="1" kern="1200" dirty="0">
            <a:solidFill>
              <a:schemeClr val="tx2">
                <a:lumMod val="50000"/>
              </a:schemeClr>
            </a:solidFill>
          </a:endParaRPr>
        </a:p>
      </dsp:txBody>
      <dsp:txXfrm>
        <a:off x="3110244" y="696332"/>
        <a:ext cx="1206987" cy="4577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B0E8C-16BA-BD45-814D-2FB4A8CCC10D}">
      <dsp:nvSpPr>
        <dsp:cNvPr id="0" name=""/>
        <dsp:cNvSpPr/>
      </dsp:nvSpPr>
      <dsp:spPr>
        <a:xfrm>
          <a:off x="6055610" y="2199025"/>
          <a:ext cx="4401234" cy="2746868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Scripts for hands-on tasks (previously done only once):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Software build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smtClean="0"/>
            <a:t>Data population 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Configuration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Monitoring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Troubleshooting</a:t>
          </a:r>
          <a:endParaRPr lang="en-US" sz="1600" kern="1200" dirty="0"/>
        </a:p>
      </dsp:txBody>
      <dsp:txXfrm>
        <a:off x="7436321" y="2946082"/>
        <a:ext cx="2960184" cy="1939471"/>
      </dsp:txXfrm>
    </dsp:sp>
    <dsp:sp modelId="{6A7AEE1B-6A2D-CD43-B0A4-5B4AFA376E4B}">
      <dsp:nvSpPr>
        <dsp:cNvPr id="0" name=""/>
        <dsp:cNvSpPr/>
      </dsp:nvSpPr>
      <dsp:spPr>
        <a:xfrm>
          <a:off x="0" y="2188244"/>
          <a:ext cx="4368838" cy="2721006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For build and post-install stages </a:t>
          </a:r>
          <a:r>
            <a:rPr lang="en-US" sz="1600" kern="1200" dirty="0" smtClean="0"/>
            <a:t>for installed components and their configuration during the. 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Datasets</a:t>
          </a:r>
          <a:r>
            <a:rPr lang="en-US" sz="1600" kern="1200" dirty="0" smtClean="0"/>
            <a:t> to emulate application’s  run-time workflow</a:t>
          </a:r>
          <a:endParaRPr lang="en-US" sz="1600" kern="1200" dirty="0"/>
        </a:p>
      </dsp:txBody>
      <dsp:txXfrm>
        <a:off x="59772" y="2928268"/>
        <a:ext cx="2938642" cy="1921211"/>
      </dsp:txXfrm>
    </dsp:sp>
    <dsp:sp modelId="{85F7843A-19D3-5047-86ED-54D228B4C1B2}">
      <dsp:nvSpPr>
        <dsp:cNvPr id="0" name=""/>
        <dsp:cNvSpPr/>
      </dsp:nvSpPr>
      <dsp:spPr>
        <a:xfrm>
          <a:off x="5949811" y="-17680"/>
          <a:ext cx="4431394" cy="197463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Large changes in the build process</a:t>
          </a:r>
          <a:endParaRPr lang="en-US" sz="1600" b="1" i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Differences </a:t>
          </a:r>
          <a:r>
            <a:rPr lang="en-US" sz="1600" kern="1200" dirty="0" smtClean="0"/>
            <a:t>in dependencies and configuration between Linux flavors: Ubuntu vs. </a:t>
          </a:r>
          <a:r>
            <a:rPr lang="en-US" sz="1600" kern="1200" dirty="0" err="1" smtClean="0"/>
            <a:t>CentOS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/>
            <a:t>Simplify, harden and streamline code</a:t>
          </a:r>
          <a:endParaRPr lang="en-US" sz="1600" b="1" kern="1200" dirty="0"/>
        </a:p>
      </dsp:txBody>
      <dsp:txXfrm>
        <a:off x="7322605" y="25696"/>
        <a:ext cx="3015224" cy="1394227"/>
      </dsp:txXfrm>
    </dsp:sp>
    <dsp:sp modelId="{827F0E08-9072-F04F-BE1C-7420BB51D2D2}">
      <dsp:nvSpPr>
        <dsp:cNvPr id="0" name=""/>
        <dsp:cNvSpPr/>
      </dsp:nvSpPr>
      <dsp:spPr>
        <a:xfrm>
          <a:off x="77460" y="-17376"/>
          <a:ext cx="4510810" cy="195084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What are SW installation defaults and configuration</a:t>
          </a:r>
          <a:endParaRPr lang="en-US" sz="1600" b="1" i="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i="0" kern="1200" dirty="0" smtClean="0"/>
            <a:t>Application “minimal resources” requirements</a:t>
          </a:r>
          <a:r>
            <a:rPr lang="en-US" sz="1600" kern="1200" dirty="0" smtClean="0"/>
            <a:t> (i.e. what memory/disk/network/other is needed for application to work) changed with different hardware and data</a:t>
          </a:r>
          <a:endParaRPr lang="en-US" sz="1600" kern="1200" dirty="0"/>
        </a:p>
      </dsp:txBody>
      <dsp:txXfrm>
        <a:off x="120314" y="25478"/>
        <a:ext cx="3071859" cy="1377429"/>
      </dsp:txXfrm>
    </dsp:sp>
    <dsp:sp modelId="{224F4594-C6DB-F942-B6BC-4D577B41D6DA}">
      <dsp:nvSpPr>
        <dsp:cNvPr id="0" name=""/>
        <dsp:cNvSpPr/>
      </dsp:nvSpPr>
      <dsp:spPr>
        <a:xfrm>
          <a:off x="3075612" y="374038"/>
          <a:ext cx="2108101" cy="210810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Can not make any assumptions about the system</a:t>
          </a:r>
          <a:endParaRPr lang="en-US" sz="1700" b="1" i="0" kern="1200" dirty="0"/>
        </a:p>
      </dsp:txBody>
      <dsp:txXfrm>
        <a:off x="3693060" y="991486"/>
        <a:ext cx="1490653" cy="1490653"/>
      </dsp:txXfrm>
    </dsp:sp>
    <dsp:sp modelId="{9FCD5975-7926-E748-A19A-6502F15AC857}">
      <dsp:nvSpPr>
        <dsp:cNvPr id="0" name=""/>
        <dsp:cNvSpPr/>
      </dsp:nvSpPr>
      <dsp:spPr>
        <a:xfrm rot="5400000">
          <a:off x="5281085" y="374038"/>
          <a:ext cx="2108101" cy="2108101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Software refactoring</a:t>
          </a:r>
          <a:endParaRPr lang="en-US" sz="1700" b="1" i="0" kern="1200" dirty="0"/>
        </a:p>
      </dsp:txBody>
      <dsp:txXfrm rot="-5400000">
        <a:off x="5281085" y="991486"/>
        <a:ext cx="1490653" cy="1490653"/>
      </dsp:txXfrm>
    </dsp:sp>
    <dsp:sp modelId="{EAE0EAB0-66FC-3D45-9A0A-9BD86B32B60B}">
      <dsp:nvSpPr>
        <dsp:cNvPr id="0" name=""/>
        <dsp:cNvSpPr/>
      </dsp:nvSpPr>
      <dsp:spPr>
        <a:xfrm rot="10800000">
          <a:off x="5281085" y="2579511"/>
          <a:ext cx="2108101" cy="2108101"/>
        </a:xfrm>
        <a:prstGeom prst="pieWedge">
          <a:avLst/>
        </a:prstGeom>
        <a:solidFill>
          <a:schemeClr val="accent4">
            <a:hueOff val="-2976514"/>
            <a:satOff val="17933"/>
            <a:lumOff val="143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Need automation</a:t>
          </a:r>
          <a:endParaRPr lang="en-US" sz="1700" b="1" i="0" kern="1200" dirty="0"/>
        </a:p>
      </dsp:txBody>
      <dsp:txXfrm rot="10800000">
        <a:off x="5281085" y="2579511"/>
        <a:ext cx="1490653" cy="1490653"/>
      </dsp:txXfrm>
    </dsp:sp>
    <dsp:sp modelId="{8D29CB9E-BBFE-BC4D-89D6-918EAFCF5662}">
      <dsp:nvSpPr>
        <dsp:cNvPr id="0" name=""/>
        <dsp:cNvSpPr/>
      </dsp:nvSpPr>
      <dsp:spPr>
        <a:xfrm rot="16200000">
          <a:off x="3112250" y="2567306"/>
          <a:ext cx="2108101" cy="2108101"/>
        </a:xfrm>
        <a:prstGeom prst="pieWedge">
          <a:avLst/>
        </a:prstGeom>
        <a:solidFill>
          <a:schemeClr val="accent4">
            <a:hueOff val="-4464771"/>
            <a:satOff val="26899"/>
            <a:lumOff val="215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i="0" kern="1200" dirty="0" smtClean="0"/>
            <a:t>Need unit tests</a:t>
          </a:r>
          <a:endParaRPr lang="en-US" sz="1700" b="1" i="0" kern="1200" dirty="0"/>
        </a:p>
      </dsp:txBody>
      <dsp:txXfrm rot="5400000">
        <a:off x="3729698" y="2567306"/>
        <a:ext cx="1490653" cy="1490653"/>
      </dsp:txXfrm>
    </dsp:sp>
    <dsp:sp modelId="{E0B0F154-0C99-D04E-BADB-9839278659B1}">
      <dsp:nvSpPr>
        <dsp:cNvPr id="0" name=""/>
        <dsp:cNvSpPr/>
      </dsp:nvSpPr>
      <dsp:spPr>
        <a:xfrm>
          <a:off x="4868472" y="2092652"/>
          <a:ext cx="727854" cy="632917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27035-B273-5646-8FB0-6B896D978D85}">
      <dsp:nvSpPr>
        <dsp:cNvPr id="0" name=""/>
        <dsp:cNvSpPr/>
      </dsp:nvSpPr>
      <dsp:spPr>
        <a:xfrm rot="10800000">
          <a:off x="4868472" y="2336082"/>
          <a:ext cx="727854" cy="632917"/>
        </a:xfrm>
        <a:prstGeom prst="circular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BFFFD-F870-E748-97F4-D61DBD8ACC44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E3362-6380-5449-88DD-7A466C90B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118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2F569-8A05-004E-BC62-A700F3731B16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583B-DF5C-424F-9BB0-F13ED7967B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24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4674" y="4358889"/>
            <a:ext cx="5008652" cy="407767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solidFill>
                  <a:srgbClr val="17314F"/>
                </a:solidFill>
              </a:rPr>
              <a:t>Lifemapper Server Roll </a:t>
            </a:r>
            <a:r>
              <a:rPr lang="en-US" dirty="0" smtClean="0">
                <a:solidFill>
                  <a:srgbClr val="17314F"/>
                </a:solidFill>
              </a:rPr>
              <a:t>– create an end-to-end build process to enable an independent instance of Lifemapper data management and web services components. </a:t>
            </a:r>
            <a:r>
              <a:rPr lang="en-US" i="1" dirty="0" smtClean="0">
                <a:solidFill>
                  <a:srgbClr val="19293F"/>
                </a:solidFill>
              </a:rPr>
              <a:t>No “manual” work after packages installation: cluster comes up configured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solidFill>
                <a:srgbClr val="19293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Completely integrated build/install/configure process – automates entire lifecycle of application management and enables: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	fast deployment,</a:t>
            </a:r>
            <a:r>
              <a:rPr lang="en-US" i="0" baseline="0" dirty="0" smtClean="0">
                <a:solidFill>
                  <a:srgbClr val="19293F"/>
                </a:solidFill>
              </a:rPr>
              <a:t> updates, rollback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>
                <a:solidFill>
                  <a:srgbClr val="19293F"/>
                </a:solidFill>
              </a:rPr>
              <a:t>	provide for VM provisioning: building a virtual host is no different than physical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simplification of packaging and reliable robust deployment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	full integration with the underlying cluster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Legacy applications inherently tend to rely on in-home knowledge</a:t>
            </a:r>
            <a:r>
              <a:rPr lang="en-US" baseline="0" dirty="0" smtClean="0"/>
              <a:t> and previous installs, it is easy to slip into making assumptions (user setup, directory ownerships,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Need to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transform existing  application management into dynamic,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 to provision and control.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Automating manual installation and configuration processes, reduces the potential for human error and eliminates legacy processes that can slow down VM provisioning.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legacy systems are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inflexible and unsuited to the dynamic nature of cloud computing because they are: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Complex, often bound to a very specific infrastructure, may be non-standard, fragile (depend on custom scripts)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Assumptions: can not make any about what is installed on the system, what defaults are, how system software is installed and configured.</a:t>
            </a:r>
            <a:r>
              <a:rPr lang="en-US" baseline="0" dirty="0" smtClean="0"/>
              <a:t> Examples: localization, how python is configured (shared lib) or with what modules</a:t>
            </a:r>
            <a:endParaRPr lang="en-US" dirty="0" smtClean="0"/>
          </a:p>
          <a:p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installation must be a “build” process and not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symlinks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directories checked out from the repository. The build process needs to ensure a reliable installation from scratch and from a know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version. This way the install process is reproducible. All install locations needs to be configurable, no hard coded paths.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application from physical to virtual host has its own challenges.</a:t>
            </a:r>
          </a:p>
          <a:p>
            <a:endParaRPr lang="en-US" baseline="0" dirty="0" smtClean="0"/>
          </a:p>
          <a:p>
            <a:r>
              <a:rPr lang="en-US" dirty="0" smtClean="0"/>
              <a:t>Fact 1: Environment is different during</a:t>
            </a:r>
            <a:r>
              <a:rPr lang="en-US" baseline="0" dirty="0" smtClean="0"/>
              <a:t> build and run time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 2: RPMS brought from outside repos (base,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rpmforge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may require an update to the RPMs present on the system.  This may not be desirable.  Solution: 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if update to RPM is working or breaking the system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support for secure communication)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need to create a new RPM with an alternate location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libevent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abstract asynchronous event notification library)</a:t>
            </a:r>
          </a:p>
          <a:p>
            <a:endParaRPr lang="en-US" dirty="0" smtClean="0"/>
          </a:p>
          <a:p>
            <a:r>
              <a:rPr lang="en-US" dirty="0" smtClean="0"/>
              <a:t>Minimal resources requirements – need to define memory, disk space, queue allocation, etc.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order to move to virtualization need to address the areas: </a:t>
            </a:r>
          </a:p>
          <a:p>
            <a:r>
              <a:rPr lang="en-US" baseline="0" dirty="0" smtClean="0"/>
              <a:t>	packaging (end-to-end as a roll),  </a:t>
            </a:r>
          </a:p>
          <a:p>
            <a:r>
              <a:rPr lang="en-US" baseline="0" dirty="0" smtClean="0"/>
              <a:t>	distribution (provide upgrade, virtual install)</a:t>
            </a:r>
          </a:p>
          <a:p>
            <a:r>
              <a:rPr lang="en-US" baseline="0" dirty="0" smtClean="0"/>
              <a:t>	resource control (allocation of memory, disk to servers and clusters)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rgbClr val="17314F"/>
                </a:solidFill>
              </a:rPr>
              <a:t>Data integration –</a:t>
            </a:r>
            <a:r>
              <a:rPr lang="en-US" baseline="0" dirty="0" smtClean="0">
                <a:solidFill>
                  <a:srgbClr val="17314F"/>
                </a:solidFill>
              </a:rPr>
              <a:t> </a:t>
            </a:r>
            <a:r>
              <a:rPr lang="en-US" dirty="0" smtClean="0">
                <a:solidFill>
                  <a:srgbClr val="17314F"/>
                </a:solidFill>
              </a:rPr>
              <a:t>as a one small step towards the desires to of our Taiwanese colleague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rgbClr val="17314F"/>
                </a:solidFill>
              </a:rPr>
              <a:t>Cloud approach – one way of further generalizing</a:t>
            </a:r>
            <a:r>
              <a:rPr lang="en-US" baseline="0" dirty="0" smtClean="0">
                <a:solidFill>
                  <a:srgbClr val="17314F"/>
                </a:solidFill>
              </a:rPr>
              <a:t> our virtualization and Lm deployment </a:t>
            </a:r>
            <a:r>
              <a:rPr lang="en-US" dirty="0" smtClean="0">
                <a:solidFill>
                  <a:srgbClr val="17314F"/>
                </a:solidFill>
              </a:rPr>
              <a:t> </a:t>
            </a:r>
            <a:endParaRPr lang="en-US" dirty="0" smtClean="0">
              <a:solidFill>
                <a:srgbClr val="17314F"/>
              </a:solidFill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solidFill>
                  <a:srgbClr val="17314F"/>
                </a:solidFill>
              </a:rPr>
              <a:t>Extend/leverage with PCC and PRAGMA-Boot</a:t>
            </a:r>
            <a:endParaRPr lang="en-US" dirty="0" smtClean="0">
              <a:solidFill>
                <a:srgbClr val="17314F"/>
              </a:solidFill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 smtClean="0">
              <a:solidFill>
                <a:srgbClr val="17314F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I/O blender effect is a phenomenon in virtualized environments that degrades storage performance.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I/O blender effect occurs when multiple virtual machines (VMs) all send their input/output (I/O) streams to a hypervisor for processing. Under heavy work loads, I/O processes which might otherwise have been relatively sequential, become random.  This increases the read/write activity on disk heads, which in turn, increases latency. This randomization can occur with all virtualization platforms. 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methods used to reduce the I/O blender effect include overprovisioning and adding solid-state drives for caching.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8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session is called Demo/Innovation -</a:t>
            </a:r>
          </a:p>
          <a:p>
            <a:r>
              <a:rPr lang="en-US" dirty="0" smtClean="0"/>
              <a:t>We chose to do an “Innovation” presentation, instead of a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I’d like to give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 brief background on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Lifemapper is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Lifemapper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project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University of Kansas Biodiversity Institute.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2 core functions: Providing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web services.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consists of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globally distributed species occurrence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data, aggregated by the Global Biodiversity Information Facility (GBIF)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these data Lifemapper calculates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 species distribution maps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hese input and output data can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downloaded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web services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our website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are also easily accessed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programmatically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tools include two modules,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 Distribution Modeling, or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LmSDM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mapping the potential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 species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and Diversity, or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LmRAD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looking at landscape level ecology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these modules are available through web services and we provide easier access through a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client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programmers and </a:t>
            </a:r>
          </a:p>
          <a:p>
            <a:pPr marL="1543050" lvl="3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plug-ins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open source applications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VisTrails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 workflows)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 GIS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mapping and GIS)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3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rial" charset="0"/>
              <a:cs typeface="WenQuanYi Micro Hei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charset="0"/>
                <a:cs typeface="WenQuanYi Micro Hei" charset="0"/>
              </a:rPr>
              <a:t>For this portion</a:t>
            </a:r>
            <a:r>
              <a:rPr lang="en-US" sz="1200" baseline="0" dirty="0" smtClean="0">
                <a:latin typeface="Arial" charset="0"/>
                <a:cs typeface="WenQuanYi Micro Hei" charset="0"/>
              </a:rPr>
              <a:t> of the VBE, we are using </a:t>
            </a:r>
            <a:r>
              <a:rPr lang="en-US" sz="1200" baseline="0" dirty="0" err="1" smtClean="0">
                <a:latin typeface="Arial" charset="0"/>
                <a:cs typeface="WenQuanYi Micro Hei" charset="0"/>
              </a:rPr>
              <a:t>LmSDM</a:t>
            </a:r>
            <a:r>
              <a:rPr lang="en-US" sz="1200" baseline="0" dirty="0" smtClean="0">
                <a:latin typeface="Arial" charset="0"/>
                <a:cs typeface="WenQuanYi Micro Hei" charset="0"/>
              </a:rPr>
              <a:t>, Species Distribution Modeling System.  This illustrates the basics of SDM modeling.  We input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Species occurrence data, map coordinates of where a species has been found, with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Environmental data for those coordinates. 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In our case we are using temperature, precipitation, and elevation data, to create a model of the habitat best suited for the species, based on its known locations. 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We use OpenModeller and </a:t>
            </a:r>
            <a:r>
              <a:rPr lang="en-US" sz="1200" baseline="0" dirty="0" err="1" smtClean="0">
                <a:latin typeface="Arial" charset="0"/>
                <a:cs typeface="WenQuanYi Micro Hei" charset="0"/>
              </a:rPr>
              <a:t>MaxEnt</a:t>
            </a:r>
            <a:r>
              <a:rPr lang="en-US" sz="1200" baseline="0" dirty="0" smtClean="0">
                <a:latin typeface="Arial" charset="0"/>
                <a:cs typeface="WenQuanYi Micro Hei" charset="0"/>
              </a:rPr>
              <a:t> </a:t>
            </a:r>
            <a:r>
              <a:rPr lang="en-US" sz="1200" baseline="0" dirty="0" err="1" smtClean="0">
                <a:latin typeface="Arial" charset="0"/>
                <a:cs typeface="WenQuanYi Micro Hei" charset="0"/>
              </a:rPr>
              <a:t>softwares</a:t>
            </a:r>
            <a:r>
              <a:rPr lang="en-US" sz="1200" baseline="0" dirty="0" smtClean="0">
                <a:latin typeface="Arial" charset="0"/>
                <a:cs typeface="WenQuanYi Micro Hei" charset="0"/>
              </a:rPr>
              <a:t> on our cluster to create these models. 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The models are then projected back onto maps of the environmental data to find other areas where the habitat is suitable for the species.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rial" charset="0"/>
                <a:cs typeface="WenQuanYi Micro Hei" charset="0"/>
              </a:rPr>
              <a:t>One of the goals of the VBE is to compute these maps for all of Reed/UFL’s species, satellite, and drone data for Mount </a:t>
            </a:r>
            <a:r>
              <a:rPr lang="en-US" sz="1200" baseline="0" dirty="0" err="1" smtClean="0">
                <a:latin typeface="Arial" charset="0"/>
                <a:cs typeface="WenQuanYi Micro Hei" charset="0"/>
              </a:rPr>
              <a:t>Kinabalu</a:t>
            </a:r>
            <a:r>
              <a:rPr lang="en-US" sz="1200" baseline="0" dirty="0" smtClean="0">
                <a:latin typeface="Arial" charset="0"/>
                <a:cs typeface="WenQuanYi Micro Hei" charset="0"/>
              </a:rPr>
              <a:t> in Sabah, Malaysia.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600" b="0" baseline="0" dirty="0" smtClean="0"/>
              <a:t>T</a:t>
            </a:r>
            <a:r>
              <a:rPr lang="en-US" sz="1600" b="0" dirty="0" smtClean="0"/>
              <a:t>he second set of tools we are developing</a:t>
            </a:r>
            <a:r>
              <a:rPr lang="en-US" sz="1600" b="0" baseline="0" dirty="0" smtClean="0"/>
              <a:t> </a:t>
            </a:r>
            <a:r>
              <a:rPr lang="en-US" sz="1600" b="0" dirty="0" smtClean="0"/>
              <a:t>are </a:t>
            </a:r>
            <a:r>
              <a:rPr lang="en-US" sz="1600" b="1" kern="1200" dirty="0" smtClean="0">
                <a:solidFill>
                  <a:schemeClr val="tx1"/>
                </a:solidFill>
                <a:effectLst/>
              </a:rPr>
              <a:t>Range and Diversity 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tools.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We begin with </a:t>
            </a:r>
            <a:r>
              <a:rPr lang="en-US" sz="1600" b="1" kern="1200" dirty="0" smtClean="0">
                <a:solidFill>
                  <a:schemeClr val="tx1"/>
                </a:solidFill>
                <a:effectLst/>
              </a:rPr>
              <a:t>geospatial data</a:t>
            </a: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, representing</a:t>
            </a: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sz="1600" b="1" kern="1200" baseline="0" dirty="0" smtClean="0">
                <a:solidFill>
                  <a:schemeClr val="tx1"/>
                </a:solidFill>
                <a:effectLst/>
              </a:rPr>
              <a:t>species habitat ranges </a:t>
            </a: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for multiple species</a:t>
            </a:r>
            <a:endParaRPr lang="en-US" sz="1600" b="0" kern="1200" dirty="0" smtClean="0">
              <a:solidFill>
                <a:schemeClr val="tx1"/>
              </a:solidFill>
              <a:effectLst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600" b="0" kern="1200" dirty="0" smtClean="0">
                <a:solidFill>
                  <a:schemeClr val="tx1"/>
                </a:solidFill>
                <a:effectLst/>
              </a:rPr>
              <a:t>These data are all summarized</a:t>
            </a: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 in a </a:t>
            </a:r>
            <a:r>
              <a:rPr lang="en-US" sz="1600" b="1" kern="1200" baseline="0" dirty="0" smtClean="0">
                <a:solidFill>
                  <a:schemeClr val="tx1"/>
                </a:solidFill>
                <a:effectLst/>
              </a:rPr>
              <a:t>Presence Absence Matrix</a:t>
            </a: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, or PAM: which then contains much of the information needed to understand species diversity.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From the PAM, we have different ways of representing species diversity, such as scatterplots, indices, and other quantifications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We connect these in an implementation using </a:t>
            </a:r>
            <a:r>
              <a:rPr lang="en-US" sz="1600" b="1" kern="1200" baseline="0" dirty="0" err="1" smtClean="0">
                <a:solidFill>
                  <a:schemeClr val="tx1"/>
                </a:solidFill>
                <a:effectLst/>
              </a:rPr>
              <a:t>webservices</a:t>
            </a: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 and client software, </a:t>
            </a:r>
          </a:p>
          <a:p>
            <a:pPr marL="628650" lvl="1" indent="-171450">
              <a:buFont typeface="Arial"/>
              <a:buChar char="•"/>
            </a:pPr>
            <a:r>
              <a:rPr lang="en-US" sz="1600" b="0" kern="1200" baseline="0" dirty="0" smtClean="0">
                <a:solidFill>
                  <a:schemeClr val="tx1"/>
                </a:solidFill>
                <a:effectLst/>
              </a:rPr>
              <a:t>We will support large amounts of data, from multiple sources, and analyze them at multiple scales requiring huge computational resources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600" baseline="0" dirty="0" smtClean="0">
                <a:latin typeface="Arial" charset="0"/>
                <a:cs typeface="WenQuanYi Micro Hei" charset="0"/>
              </a:rPr>
              <a:t>Ultimately, we want to combine all the Mount </a:t>
            </a:r>
            <a:r>
              <a:rPr lang="en-US" sz="1600" baseline="0" dirty="0" err="1" smtClean="0">
                <a:latin typeface="Arial" charset="0"/>
                <a:cs typeface="WenQuanYi Micro Hei" charset="0"/>
              </a:rPr>
              <a:t>Kinabalu</a:t>
            </a:r>
            <a:r>
              <a:rPr lang="en-US" sz="1600" baseline="0" dirty="0" smtClean="0">
                <a:latin typeface="Arial" charset="0"/>
                <a:cs typeface="WenQuanYi Micro Hei" charset="0"/>
              </a:rPr>
              <a:t> predicted species distributions into a PAM, from which we can compute </a:t>
            </a:r>
            <a:r>
              <a:rPr lang="en-US" sz="1600" b="1" baseline="0" dirty="0" smtClean="0">
                <a:latin typeface="Arial" charset="0"/>
                <a:cs typeface="WenQuanYi Micro Hei" charset="0"/>
              </a:rPr>
              <a:t>community-wide</a:t>
            </a:r>
            <a:r>
              <a:rPr lang="en-US" sz="1600" baseline="0" dirty="0" smtClean="0">
                <a:latin typeface="Arial" charset="0"/>
                <a:cs typeface="WenQuanYi Micro Hei" charset="0"/>
              </a:rPr>
              <a:t>, </a:t>
            </a:r>
            <a:r>
              <a:rPr lang="en-US" sz="1600" b="1" baseline="0" dirty="0" smtClean="0">
                <a:latin typeface="Arial" charset="0"/>
                <a:cs typeface="WenQuanYi Micro Hei" charset="0"/>
              </a:rPr>
              <a:t>landscape-level</a:t>
            </a:r>
            <a:r>
              <a:rPr lang="en-US" sz="1600" baseline="0" dirty="0" smtClean="0">
                <a:latin typeface="Arial" charset="0"/>
                <a:cs typeface="WenQuanYi Micro Hei" charset="0"/>
              </a:rPr>
              <a:t>, biodiversity </a:t>
            </a:r>
            <a:r>
              <a:rPr lang="en-US" sz="1600" baseline="0" dirty="0" err="1" smtClean="0">
                <a:latin typeface="Arial" charset="0"/>
                <a:cs typeface="WenQuanYi Micro Hei" charset="0"/>
              </a:rPr>
              <a:t>indicies</a:t>
            </a:r>
            <a:r>
              <a:rPr lang="en-US" sz="1600" baseline="0" dirty="0" smtClean="0">
                <a:latin typeface="Arial" charset="0"/>
                <a:cs typeface="WenQuanYi Micro Hei" charset="0"/>
              </a:rPr>
              <a:t> for the area.</a:t>
            </a:r>
          </a:p>
          <a:p>
            <a:pPr marL="171450" lvl="0" indent="-171450">
              <a:buFont typeface="Arial"/>
              <a:buChar char="•"/>
            </a:pPr>
            <a:endParaRPr lang="en-US" sz="1600" b="0" kern="1200" baseline="0" dirty="0" smtClean="0">
              <a:solidFill>
                <a:schemeClr val="tx1"/>
              </a:solidFill>
              <a:effectLst/>
            </a:endParaRPr>
          </a:p>
          <a:p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BCF649-5B55-544D-AA2E-68C53F24AC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90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relevant piece of information here is how Lifemapper is designed.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system; each component is designed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others, but 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is to have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instances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or more components running for individual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projects, groups, or anyone else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has a need or finds it convenient to maintain a local piece of the Lifemapper puzzle.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also to allow Lifemapper to scale for greater computational and data storage needs.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will allow those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access restrictions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control where their data is deployed. 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also provides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 or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failsafe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any tier needs maintenance or fails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components include …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Component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stores all archive input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ouputs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as well as user inputs and outputs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 jobs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 requests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users or the archive and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status and all parameters of experiments.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Component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085850" lvl="2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 jobs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Management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them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they are complete. 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resources may be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particular data inputs, user jobs, or types of calculations.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makes all data and metadata in the Data Component and research tools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 through web services.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 Component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 the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python application for programmatic access 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scripts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</a:p>
          <a:p>
            <a:pPr marL="1085850" lvl="2" indent="-171450">
              <a:buFont typeface="Arial"/>
              <a:buChar char="•"/>
            </a:pP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plugin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QGIS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an open-source full-featured Geographic Information System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This experiment followed PRAGMA 25 experiment in which we our goal was to separate the components, and deploy LmCompute as a virtual cluster at SDSC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Now we want to decouple the web and </a:t>
            </a:r>
            <a:r>
              <a:rPr lang="en-US" sz="1100" baseline="0" dirty="0" err="1" smtClean="0">
                <a:latin typeface="Arial" charset="0"/>
                <a:cs typeface="WenQuanYi Micro Hei" charset="0"/>
              </a:rPr>
              <a:t>db</a:t>
            </a:r>
            <a:r>
              <a:rPr lang="en-US" sz="1100" baseline="0" dirty="0" smtClean="0">
                <a:latin typeface="Arial" charset="0"/>
                <a:cs typeface="WenQuanYi Micro Hei" charset="0"/>
              </a:rPr>
              <a:t> servers from the KU-specific implementation, and deploy them as a virtual machine at SDSC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Our first step was to do a major, but not complete, refactoring of the code base</a:t>
            </a:r>
          </a:p>
          <a:p>
            <a:pPr marL="1085850" marR="0" lvl="2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This simplified our system, and helped remove redundant and unnecessary code from the server components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0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This experiment followed PRAGMA 25 experiment in which we our goal was to separate the components, and deploy LmCompute as a virtual cluster at SDSC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Now we want to decouple the web and </a:t>
            </a:r>
            <a:r>
              <a:rPr lang="en-US" sz="1100" baseline="0" dirty="0" err="1" smtClean="0">
                <a:latin typeface="Arial" charset="0"/>
                <a:cs typeface="WenQuanYi Micro Hei" charset="0"/>
              </a:rPr>
              <a:t>db</a:t>
            </a:r>
            <a:r>
              <a:rPr lang="en-US" sz="1100" baseline="0" dirty="0" smtClean="0">
                <a:latin typeface="Arial" charset="0"/>
                <a:cs typeface="WenQuanYi Micro Hei" charset="0"/>
              </a:rPr>
              <a:t> servers from the KU-specific implementation, and deploy them as a virtual machine at SDSC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also became </a:t>
            </a:r>
            <a:r>
              <a:rPr lang="en-US" dirty="0" smtClean="0"/>
              <a:t>preliminary</a:t>
            </a:r>
            <a:r>
              <a:rPr lang="en-US" baseline="0" dirty="0" smtClean="0"/>
              <a:t> or proof-of-concept work for 2 recently submitted proposals concerning scalability with PRAGMA members, UCSD and UFL.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both cases, having configurable, deployable components will greatly ease testing different solutions </a:t>
            </a:r>
          </a:p>
          <a:p>
            <a:pPr marL="0" indent="0">
              <a:buFont typeface="Arial"/>
              <a:buNone/>
            </a:pPr>
            <a:endParaRPr lang="en-US" baseline="0" dirty="0" smtClean="0"/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Our first step was to do a major, but not complete, refactoring of the code base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100" baseline="0" dirty="0" smtClean="0">
                <a:latin typeface="Arial" charset="0"/>
                <a:cs typeface="WenQuanYi Micro Hei" charset="0"/>
              </a:rPr>
              <a:t>This simplified our system, and helped remove redundant and unnecessary code from the server components</a:t>
            </a:r>
            <a:endParaRPr lang="en-US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As a team, </a:t>
            </a:r>
            <a:r>
              <a:rPr lang="en-US" baseline="0" dirty="0" err="1" smtClean="0"/>
              <a:t>Nadya</a:t>
            </a:r>
            <a:r>
              <a:rPr lang="en-US" baseline="0" dirty="0" smtClean="0"/>
              <a:t> and I identified many areas in which the configuration was tied to KU, and she helped us with strategies for parameterizing the setup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We found that not only the code, but much of the data and metadata was not consistent in location, cataloging, creation and updating (pipeline job creation)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We were able to identify most of these inconsistencies and address them in the deployed installation, successfully seeding the database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aseline="0" dirty="0" smtClean="0"/>
              <a:t>One or more of these inconsistencies led to the immediate failure of the pipeline, a bug that had not reared its ugly head in our well established, but very specialized, KU installation</a:t>
            </a:r>
          </a:p>
          <a:p>
            <a:pPr marL="228600" lvl="0" indent="-228600">
              <a:buFont typeface="+mj-lt"/>
              <a:buAutoNum type="arabicPeriod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So, we were successful in 3 out of the 4 goals for the VBE work this term,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final goal would have brought everything together and started creating populating species data from GBIF, then computing SDM maps for all these species.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As Phil said, we still have one foot nailed in Kansas – but we are close to completing this final step, and will do that in the next couple of weeks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illustrates the growth LM functionality has experienced since its latest inception, and the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the complexity of the endeavor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7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7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583B-DF5C-424F-9BB0-F13ED7967B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0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6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57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57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33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4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9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rgbClr val="19293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8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8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9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62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42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41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ＭＳ Ｐゴシック" charset="0"/>
              </a:rPr>
              <a:t>Using the Title</a:t>
            </a:r>
            <a:endParaRPr lang="en-US" sz="2600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AF49D-0ED0-431C-B4CC-BE5B3E0FF0D1}" type="datetimeFigureOut">
              <a:rPr lang="en-US" smtClean="0"/>
              <a:t>4/10/14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87BCC-884A-4D12-A512-5C2D8779F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0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</p:sldLayoutIdLst>
  <p:txStyles>
    <p:titleStyle>
      <a:lvl1pPr marL="0" marR="0" indent="0" algn="ctr" defTabSz="4572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F28013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D6440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9293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19293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19293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jpe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tif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hyperlink" Target="http://lifemapper.org" TargetMode="External"/><Relationship Id="rId14" Type="http://schemas.openxmlformats.org/officeDocument/2006/relationships/hyperlink" Target="https://github.com/lifemapper/" TargetMode="External"/><Relationship Id="rId15" Type="http://schemas.openxmlformats.org/officeDocument/2006/relationships/hyperlink" Target="http://www.rocksclusters.org" TargetMode="External"/><Relationship Id="rId16" Type="http://schemas.openxmlformats.org/officeDocument/2006/relationships/hyperlink" Target="https://github.com/pragmagrid/lifemapper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A6EC5"/>
            </a:gs>
            <a:gs pos="100000">
              <a:schemeClr val="bg1"/>
            </a:gs>
            <a:gs pos="5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59503" y="2294235"/>
            <a:ext cx="58039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err="1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stA="32000" endPos="53000" dist="12700" dir="5400000" sy="-100000" algn="bl" rotWithShape="0"/>
                </a:effectLst>
              </a:rPr>
              <a:t>Lifemapper</a:t>
            </a:r>
            <a:r>
              <a:rPr lang="en-US" sz="4800" b="1" dirty="0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stA="32000" endPos="53000" dist="12700" dir="5400000" sy="-100000" algn="bl" rotWithShape="0"/>
                </a:effectLst>
              </a:rPr>
              <a:t> Server </a:t>
            </a:r>
          </a:p>
          <a:p>
            <a:pPr algn="ctr"/>
            <a:r>
              <a:rPr lang="en-US" sz="4800" b="1" dirty="0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stA="32000" endPos="53000" dist="12700" dir="5400000" sy="-100000" algn="bl" rotWithShape="0"/>
                </a:effectLst>
              </a:rPr>
              <a:t>Virtualization </a:t>
            </a:r>
            <a:endParaRPr lang="en-US" sz="4800" b="1" dirty="0">
              <a:ln w="1905"/>
              <a:solidFill>
                <a:srgbClr val="E9791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stA="32000" endPos="53000" dist="12700" dir="5400000" sy="-100000" algn="bl" rotWithShape="0"/>
              </a:effectLst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245661" y="5889101"/>
            <a:ext cx="1565961" cy="548640"/>
            <a:chOff x="314102" y="298555"/>
            <a:chExt cx="2348949" cy="822960"/>
          </a:xfrm>
        </p:grpSpPr>
        <p:sp>
          <p:nvSpPr>
            <p:cNvPr id="8" name="Rectangle 7"/>
            <p:cNvSpPr/>
            <p:nvPr/>
          </p:nvSpPr>
          <p:spPr>
            <a:xfrm>
              <a:off x="314102" y="298555"/>
              <a:ext cx="2348949" cy="822960"/>
            </a:xfrm>
            <a:prstGeom prst="rect">
              <a:avLst/>
            </a:prstGeom>
            <a:solidFill>
              <a:srgbClr val="001CA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 descr="ku_sig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8" y="456035"/>
              <a:ext cx="2120900" cy="508000"/>
            </a:xfrm>
            <a:prstGeom prst="rect">
              <a:avLst/>
            </a:prstGeom>
          </p:spPr>
        </p:pic>
      </p:grpSp>
      <p:pic>
        <p:nvPicPr>
          <p:cNvPr id="15" name="Picture 14" descr="logo-uc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68" y="5851001"/>
            <a:ext cx="1005840" cy="548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2010" y="397510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7" name="Picture 6" descr="pragma-lo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06" y="279400"/>
            <a:ext cx="1932303" cy="1493420"/>
          </a:xfrm>
          <a:prstGeom prst="rect">
            <a:avLst/>
          </a:prstGeom>
        </p:spPr>
      </p:pic>
      <p:pic>
        <p:nvPicPr>
          <p:cNvPr id="9" name="Picture 8" descr="lm_world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546100"/>
            <a:ext cx="5633087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8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99730"/>
              </p:ext>
            </p:extLst>
          </p:nvPr>
        </p:nvGraphicFramePr>
        <p:xfrm>
          <a:off x="609610" y="958148"/>
          <a:ext cx="10464799" cy="506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900" y="152400"/>
            <a:ext cx="10972800" cy="800100"/>
          </a:xfrm>
        </p:spPr>
        <p:txBody>
          <a:bodyPr/>
          <a:lstStyle/>
          <a:p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Why Automate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15260" y="431815"/>
            <a:ext cx="1591056" cy="1587499"/>
            <a:chOff x="2567696" y="0"/>
            <a:chExt cx="2489279" cy="2489279"/>
          </a:xfrm>
        </p:grpSpPr>
        <p:sp>
          <p:nvSpPr>
            <p:cNvPr id="8" name="Shape 7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adFill>
              <a:gsLst>
                <a:gs pos="0">
                  <a:srgbClr val="00009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Time</a:t>
              </a:r>
              <a:endParaRPr lang="en-US" sz="1600" b="1" kern="1200" dirty="0"/>
            </a:p>
          </p:txBody>
        </p:sp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270961" y="2794001"/>
            <a:ext cx="953107" cy="950976"/>
            <a:chOff x="2567696" y="0"/>
            <a:chExt cx="2489279" cy="2489279"/>
          </a:xfrm>
        </p:grpSpPr>
        <p:sp>
          <p:nvSpPr>
            <p:cNvPr id="11" name="Shape 10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adFill>
              <a:gsLst>
                <a:gs pos="0">
                  <a:srgbClr val="00009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Time</a:t>
              </a:r>
              <a:endParaRPr lang="en-US" sz="1600" b="1" kern="1200" dirty="0"/>
            </a:p>
          </p:txBody>
        </p:sp>
      </p:grp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10083761" y="4838713"/>
            <a:ext cx="723995" cy="722377"/>
            <a:chOff x="2567696" y="0"/>
            <a:chExt cx="2489279" cy="2489279"/>
          </a:xfrm>
        </p:grpSpPr>
        <p:sp>
          <p:nvSpPr>
            <p:cNvPr id="14" name="Shape 13"/>
            <p:cNvSpPr/>
            <p:nvPr/>
          </p:nvSpPr>
          <p:spPr>
            <a:xfrm>
              <a:off x="2567696" y="0"/>
              <a:ext cx="2489279" cy="2489279"/>
            </a:xfrm>
            <a:prstGeom prst="gear9">
              <a:avLst/>
            </a:prstGeom>
            <a:gradFill>
              <a:gsLst>
                <a:gs pos="0">
                  <a:srgbClr val="000090"/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</a:gra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Shape 4"/>
            <p:cNvSpPr/>
            <p:nvPr/>
          </p:nvSpPr>
          <p:spPr>
            <a:xfrm>
              <a:off x="3068152" y="583102"/>
              <a:ext cx="1488367" cy="127954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/>
                <a:t>Time</a:t>
              </a:r>
              <a:endParaRPr lang="en-US" sz="1400" b="1" kern="12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1903" y="1997088"/>
            <a:ext cx="32385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6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11099800" cy="7747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  <a:ea typeface="ＭＳ Ｐゴシック" charset="0"/>
                <a:cs typeface="ＭＳ Ｐゴシック" charset="0"/>
              </a:rPr>
              <a:t>Milestones: </a:t>
            </a:r>
            <a:r>
              <a:rPr lang="en-US" dirty="0" err="1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  <a:ea typeface="ＭＳ Ｐゴシック" charset="0"/>
                <a:cs typeface="ＭＳ Ｐゴシック" charset="0"/>
              </a:rPr>
              <a:t>Lifemapper</a:t>
            </a:r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 charset="0"/>
                <a:ea typeface="ＭＳ Ｐゴシック" charset="0"/>
                <a:cs typeface="ＭＳ Ｐゴシック" charset="0"/>
              </a:rPr>
              <a:t> Server Roll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20" name="Rounded Rectangular Callout 12"/>
          <p:cNvSpPr>
            <a:spLocks noChangeArrowheads="1"/>
          </p:cNvSpPr>
          <p:nvPr/>
        </p:nvSpPr>
        <p:spPr bwMode="auto">
          <a:xfrm>
            <a:off x="9726084" y="3962400"/>
            <a:ext cx="853016" cy="509588"/>
          </a:xfrm>
          <a:prstGeom prst="wedgeRoundRectCallout">
            <a:avLst>
              <a:gd name="adj1" fmla="val -20833"/>
              <a:gd name="adj2" fmla="val 62500"/>
              <a:gd name="adj3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37358069"/>
              </p:ext>
            </p:extLst>
          </p:nvPr>
        </p:nvGraphicFramePr>
        <p:xfrm>
          <a:off x="915647" y="850900"/>
          <a:ext cx="10386127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445503" y="6159500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Total: 56 RPMS </a:t>
            </a:r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25638231"/>
              </p:ext>
            </p:extLst>
          </p:nvPr>
        </p:nvGraphicFramePr>
        <p:xfrm>
          <a:off x="3009910" y="4546601"/>
          <a:ext cx="4419601" cy="217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6566977"/>
      </p:ext>
    </p:extLst>
  </p:cSld>
  <p:clrMapOvr>
    <a:masterClrMapping/>
  </p:clrMapOvr>
  <p:transition xmlns:p14="http://schemas.microsoft.com/office/powerpoint/2010/main" spd="slow">
    <p:circl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900" y="152400"/>
            <a:ext cx="10972800" cy="800100"/>
          </a:xfrm>
        </p:spPr>
        <p:txBody>
          <a:bodyPr/>
          <a:lstStyle/>
          <a:p>
            <a: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Issues </a:t>
            </a:r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Encountered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554741"/>
              </p:ext>
            </p:extLst>
          </p:nvPr>
        </p:nvGraphicFramePr>
        <p:xfrm>
          <a:off x="635010" y="970848"/>
          <a:ext cx="10464799" cy="5061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79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900" y="152400"/>
            <a:ext cx="10972800" cy="800100"/>
          </a:xfrm>
        </p:spPr>
        <p:txBody>
          <a:bodyPr/>
          <a:lstStyle/>
          <a:p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Future Work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10" y="958148"/>
            <a:ext cx="10464799" cy="506165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17314F"/>
                </a:solidFill>
              </a:rPr>
              <a:t>Data integration – generalize more to use heterogeneous datasets from different sources</a:t>
            </a:r>
          </a:p>
          <a:p>
            <a:r>
              <a:rPr lang="en-US" dirty="0" smtClean="0">
                <a:solidFill>
                  <a:srgbClr val="17314F"/>
                </a:solidFill>
              </a:rPr>
              <a:t>Cloud approach – Extend and leverage with PCC and </a:t>
            </a:r>
            <a:r>
              <a:rPr lang="en-US" dirty="0" err="1" smtClean="0">
                <a:solidFill>
                  <a:srgbClr val="17314F"/>
                </a:solidFill>
              </a:rPr>
              <a:t>PRAGMA_Boot</a:t>
            </a:r>
            <a:endParaRPr lang="en-US" dirty="0" smtClean="0">
              <a:solidFill>
                <a:srgbClr val="17314F"/>
              </a:solidFill>
            </a:endParaRPr>
          </a:p>
          <a:p>
            <a:r>
              <a:rPr lang="en-US" dirty="0" smtClean="0">
                <a:solidFill>
                  <a:srgbClr val="17314F"/>
                </a:solidFill>
              </a:rPr>
              <a:t>Virtualized environment testing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Storage system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Performance estimates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What I/O volume can we handle without degraded performance?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Check for  “storage I/O blender effect” </a:t>
            </a:r>
          </a:p>
          <a:p>
            <a:r>
              <a:rPr lang="en-US" dirty="0">
                <a:solidFill>
                  <a:srgbClr val="17314F"/>
                </a:solidFill>
              </a:rPr>
              <a:t>Need to define </a:t>
            </a:r>
            <a:r>
              <a:rPr lang="en-US" dirty="0" smtClean="0">
                <a:solidFill>
                  <a:srgbClr val="17314F"/>
                </a:solidFill>
              </a:rPr>
              <a:t>requirements for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performance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data management</a:t>
            </a:r>
            <a:endParaRPr lang="en-US" dirty="0">
              <a:solidFill>
                <a:srgbClr val="17314F"/>
              </a:solidFill>
            </a:endParaRPr>
          </a:p>
          <a:p>
            <a:r>
              <a:rPr lang="en-US" dirty="0">
                <a:solidFill>
                  <a:srgbClr val="17314F"/>
                </a:solidFill>
              </a:rPr>
              <a:t>Need to “translate” application/data requirements  when application is moved from physical to virtual servers</a:t>
            </a:r>
          </a:p>
          <a:p>
            <a:pPr lvl="1"/>
            <a:r>
              <a:rPr lang="en-US" dirty="0">
                <a:solidFill>
                  <a:srgbClr val="17314F"/>
                </a:solidFill>
              </a:rPr>
              <a:t>Is there a bottleneck?</a:t>
            </a:r>
          </a:p>
          <a:p>
            <a:pPr lvl="1"/>
            <a:r>
              <a:rPr lang="en-US" dirty="0">
                <a:solidFill>
                  <a:srgbClr val="17314F"/>
                </a:solidFill>
              </a:rPr>
              <a:t>What is needed for IO-intensive application (database)</a:t>
            </a:r>
            <a:r>
              <a:rPr lang="en-US" dirty="0" smtClean="0">
                <a:solidFill>
                  <a:srgbClr val="17314F"/>
                </a:solidFill>
              </a:rPr>
              <a:t>?</a:t>
            </a:r>
            <a:endParaRPr lang="en-US" dirty="0">
              <a:solidFill>
                <a:srgbClr val="17314F"/>
              </a:solidFill>
            </a:endParaRPr>
          </a:p>
          <a:p>
            <a:endParaRPr lang="en-US" sz="2800" dirty="0" smtClean="0">
              <a:solidFill>
                <a:srgbClr val="17314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5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 smtClean="0"/>
              <a:t>This work is funded in part by National Science Foundation and NASA grants</a:t>
            </a:r>
          </a:p>
          <a:p>
            <a:pPr marL="0" lvl="1" indent="0">
              <a:buNone/>
            </a:pPr>
            <a:r>
              <a:rPr lang="en-US" sz="2900" dirty="0" smtClean="0">
                <a:solidFill>
                  <a:srgbClr val="141D31"/>
                </a:solidFill>
              </a:rPr>
              <a:t>PRAGMA</a:t>
            </a:r>
          </a:p>
          <a:p>
            <a:pPr marL="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</a:t>
            </a:r>
            <a:r>
              <a:rPr lang="en-US" sz="2900" dirty="0" smtClean="0">
                <a:solidFill>
                  <a:srgbClr val="141D31"/>
                </a:solidFill>
              </a:rPr>
              <a:t>US NSF 1234953</a:t>
            </a:r>
          </a:p>
          <a:p>
            <a:pPr marL="57150" indent="0">
              <a:buNone/>
            </a:pPr>
            <a:r>
              <a:rPr lang="en-US" sz="2900" dirty="0" smtClean="0">
                <a:solidFill>
                  <a:srgbClr val="141D31"/>
                </a:solidFill>
              </a:rPr>
              <a:t>Lifemapper</a:t>
            </a:r>
            <a:endParaRPr lang="en-US" sz="2900" dirty="0" smtClean="0">
              <a:solidFill>
                <a:srgbClr val="141D31"/>
              </a:solidFill>
            </a:endParaRPr>
          </a:p>
          <a:p>
            <a:pPr marL="400050" lvl="1" indent="0">
              <a:buNone/>
            </a:pPr>
            <a:r>
              <a:rPr lang="en-US" sz="2900" dirty="0" smtClean="0">
                <a:solidFill>
                  <a:srgbClr val="141D31"/>
                </a:solidFill>
              </a:rPr>
              <a:t>US </a:t>
            </a:r>
            <a:r>
              <a:rPr lang="en-US" sz="2900" dirty="0">
                <a:solidFill>
                  <a:srgbClr val="141D31"/>
                </a:solidFill>
              </a:rPr>
              <a:t>NSF </a:t>
            </a:r>
            <a:r>
              <a:rPr lang="en-US" sz="2900" dirty="0" err="1">
                <a:solidFill>
                  <a:srgbClr val="141D31"/>
                </a:solidFill>
              </a:rPr>
              <a:t>EPSCoR</a:t>
            </a:r>
            <a:r>
              <a:rPr lang="en-US" sz="2900" dirty="0">
                <a:solidFill>
                  <a:srgbClr val="141D31"/>
                </a:solidFill>
              </a:rPr>
              <a:t> 0553722</a:t>
            </a:r>
          </a:p>
          <a:p>
            <a:pPr marL="40005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US NSF </a:t>
            </a:r>
            <a:r>
              <a:rPr lang="en-US" sz="2900" dirty="0" err="1">
                <a:solidFill>
                  <a:srgbClr val="141D31"/>
                </a:solidFill>
              </a:rPr>
              <a:t>EPSCoR</a:t>
            </a:r>
            <a:r>
              <a:rPr lang="en-US" sz="2900" dirty="0">
                <a:solidFill>
                  <a:srgbClr val="141D31"/>
                </a:solidFill>
              </a:rPr>
              <a:t> 0919443</a:t>
            </a:r>
          </a:p>
          <a:p>
            <a:pPr marL="40005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US NSF EHR/DRL 0918590</a:t>
            </a:r>
          </a:p>
          <a:p>
            <a:pPr marL="40005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US NSF BIO/DBI 0851290</a:t>
            </a:r>
          </a:p>
          <a:p>
            <a:pPr marL="40005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US NSF OCI/CI-TEAM 0753336 </a:t>
            </a:r>
          </a:p>
          <a:p>
            <a:pPr marL="400050" lvl="1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US NASA NNX12AF45A </a:t>
            </a:r>
            <a:endParaRPr lang="en-US" sz="2900" dirty="0" smtClean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Rocks </a:t>
            </a:r>
          </a:p>
          <a:p>
            <a:pPr marL="57150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US NSF OCI-1032778</a:t>
            </a:r>
          </a:p>
          <a:p>
            <a:pPr marL="57150" indent="0">
              <a:buNone/>
            </a:pPr>
            <a:r>
              <a:rPr lang="en-US" sz="2900" dirty="0">
                <a:solidFill>
                  <a:srgbClr val="141D31"/>
                </a:solidFill>
              </a:rPr>
              <a:t>	US NSF OCI-0721623</a:t>
            </a:r>
          </a:p>
        </p:txBody>
      </p:sp>
      <p:pic>
        <p:nvPicPr>
          <p:cNvPr id="3" name="Picture 2" descr="NSF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2273300"/>
            <a:ext cx="1460500" cy="1460500"/>
          </a:xfrm>
          <a:prstGeom prst="rect">
            <a:avLst/>
          </a:prstGeom>
        </p:spPr>
      </p:pic>
      <p:pic>
        <p:nvPicPr>
          <p:cNvPr id="4" name="Picture 3" descr="NASA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931668"/>
            <a:ext cx="1638300" cy="140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71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00" y="2484438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  <a:endParaRPr lang="en-US" sz="3600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3710" y="3848100"/>
            <a:ext cx="39594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Aimee 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Stewart (KU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     </a:t>
            </a:r>
            <a:r>
              <a:rPr lang="en-US" sz="1600" dirty="0" err="1"/>
              <a:t>astewart@ku.edu</a:t>
            </a:r>
            <a:endParaRPr lang="en-US" sz="1600" dirty="0"/>
          </a:p>
          <a:p>
            <a:pPr marL="0" lvl="1"/>
            <a:r>
              <a:rPr lang="en-US" sz="1600" b="1" dirty="0" err="1">
                <a:latin typeface="Arial Rounded MT Bold"/>
                <a:ea typeface="ＭＳ Ｐゴシック" charset="0"/>
                <a:cs typeface="ＭＳ Ｐゴシック" charset="0"/>
              </a:rPr>
              <a:t>Nadya</a:t>
            </a:r>
            <a:r>
              <a:rPr lang="en-US" sz="1600" b="1" dirty="0">
                <a:latin typeface="Arial Rounded MT Bold"/>
                <a:ea typeface="ＭＳ Ｐゴシック" charset="0"/>
                <a:cs typeface="ＭＳ Ｐゴシック" charset="0"/>
              </a:rPr>
              <a:t> Williams (UCSD</a:t>
            </a:r>
            <a:r>
              <a:rPr lang="en-US" sz="1600" b="1" dirty="0" smtClean="0">
                <a:latin typeface="Arial Rounded MT Bold"/>
                <a:ea typeface="ＭＳ Ｐゴシック" charset="0"/>
                <a:cs typeface="ＭＳ Ｐゴシック" charset="0"/>
              </a:rPr>
              <a:t>) </a:t>
            </a:r>
            <a:r>
              <a:rPr lang="en-US" sz="1600" dirty="0" err="1" smtClean="0"/>
              <a:t>nadya</a:t>
            </a:r>
            <a:r>
              <a:rPr lang="en-US" sz="1600" dirty="0" err="1"/>
              <a:t>@</a:t>
            </a:r>
            <a:r>
              <a:rPr lang="en-US" sz="1600" dirty="0" err="1" smtClean="0"/>
              <a:t>sdsc.edu</a:t>
            </a:r>
            <a:endParaRPr lang="en-US" sz="1600" dirty="0"/>
          </a:p>
        </p:txBody>
      </p:sp>
      <p:pic>
        <p:nvPicPr>
          <p:cNvPr id="6" name="Picture 5" descr="lm-logo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9" y="304800"/>
            <a:ext cx="10709959" cy="183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A6EC5"/>
            </a:gs>
            <a:gs pos="100000">
              <a:schemeClr val="bg1"/>
            </a:gs>
            <a:gs pos="50000">
              <a:schemeClr val="bg1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59503" y="2294235"/>
            <a:ext cx="580390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stA="32000" endPos="53000" dist="12700" dir="5400000" sy="-100000" algn="bl" rotWithShape="0"/>
                </a:effectLst>
              </a:rPr>
              <a:t>… Is Way Harder Than </a:t>
            </a:r>
          </a:p>
          <a:p>
            <a:pPr algn="ctr"/>
            <a:r>
              <a:rPr lang="en-US" sz="4800" b="1" dirty="0" smtClean="0">
                <a:ln w="1905"/>
                <a:solidFill>
                  <a:srgbClr val="E9791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  <a:reflection stA="32000" endPos="53000" dist="12700" dir="5400000" sy="-100000" algn="bl" rotWithShape="0"/>
                </a:effectLst>
              </a:rPr>
              <a:t>We Thought</a:t>
            </a:r>
            <a:endParaRPr lang="en-US" sz="4800" b="1" dirty="0">
              <a:ln w="1905"/>
              <a:solidFill>
                <a:srgbClr val="E9791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  <a:reflection stA="32000" endPos="53000" dist="12700" dir="5400000" sy="-100000" algn="bl" rotWithShape="0"/>
              </a:effectLst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245661" y="5889101"/>
            <a:ext cx="1565961" cy="548640"/>
            <a:chOff x="314102" y="298555"/>
            <a:chExt cx="2348949" cy="822960"/>
          </a:xfrm>
        </p:grpSpPr>
        <p:sp>
          <p:nvSpPr>
            <p:cNvPr id="8" name="Rectangle 7"/>
            <p:cNvSpPr/>
            <p:nvPr/>
          </p:nvSpPr>
          <p:spPr>
            <a:xfrm>
              <a:off x="314102" y="298555"/>
              <a:ext cx="2348949" cy="822960"/>
            </a:xfrm>
            <a:prstGeom prst="rect">
              <a:avLst/>
            </a:prstGeom>
            <a:solidFill>
              <a:srgbClr val="001CA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2" name="Picture 11" descr="ku_sig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8" y="456035"/>
              <a:ext cx="2120900" cy="508000"/>
            </a:xfrm>
            <a:prstGeom prst="rect">
              <a:avLst/>
            </a:prstGeom>
          </p:spPr>
        </p:pic>
      </p:grpSp>
      <p:pic>
        <p:nvPicPr>
          <p:cNvPr id="15" name="Picture 14" descr="logo-ucs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68" y="5851001"/>
            <a:ext cx="1005840" cy="548640"/>
          </a:xfrm>
          <a:prstGeom prst="rect">
            <a:avLst/>
          </a:prstGeom>
        </p:spPr>
      </p:pic>
      <p:pic>
        <p:nvPicPr>
          <p:cNvPr id="7" name="Picture 6" descr="pragma-lo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806" y="279400"/>
            <a:ext cx="1932303" cy="1493420"/>
          </a:xfrm>
          <a:prstGeom prst="rect">
            <a:avLst/>
          </a:prstGeom>
        </p:spPr>
      </p:pic>
      <p:pic>
        <p:nvPicPr>
          <p:cNvPr id="9" name="Picture 8" descr="lm_world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546100"/>
            <a:ext cx="5633087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6"/>
            <a:ext cx="969585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library</a:t>
            </a:r>
          </a:p>
          <a:p>
            <a:pPr lvl="1"/>
            <a:r>
              <a:rPr lang="en-US" dirty="0" smtClean="0"/>
              <a:t>Climate</a:t>
            </a:r>
          </a:p>
          <a:p>
            <a:pPr lvl="2"/>
            <a:r>
              <a:rPr lang="en-US" dirty="0" smtClean="0"/>
              <a:t>Observed</a:t>
            </a:r>
          </a:p>
          <a:p>
            <a:pPr lvl="2"/>
            <a:r>
              <a:rPr lang="en-US" dirty="0" smtClean="0"/>
              <a:t>IPCC Predicted Future Climate</a:t>
            </a:r>
            <a:endParaRPr lang="en-US" dirty="0"/>
          </a:p>
          <a:p>
            <a:pPr lvl="1"/>
            <a:r>
              <a:rPr lang="en-US" dirty="0" smtClean="0"/>
              <a:t>Species</a:t>
            </a:r>
          </a:p>
          <a:p>
            <a:pPr lvl="2"/>
            <a:r>
              <a:rPr lang="en-US" dirty="0" smtClean="0"/>
              <a:t>Occurrence Points</a:t>
            </a:r>
          </a:p>
          <a:p>
            <a:pPr lvl="2"/>
            <a:r>
              <a:rPr lang="en-US" dirty="0" smtClean="0"/>
              <a:t>Potential habitat maps</a:t>
            </a:r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err="1" smtClean="0"/>
              <a:t>LmSDM</a:t>
            </a:r>
            <a:r>
              <a:rPr lang="en-US" dirty="0" smtClean="0"/>
              <a:t>: Species Distribution Modeling</a:t>
            </a:r>
          </a:p>
          <a:p>
            <a:pPr lvl="1"/>
            <a:r>
              <a:rPr lang="en-US" dirty="0" err="1" smtClean="0"/>
              <a:t>LmRAD</a:t>
            </a:r>
            <a:r>
              <a:rPr lang="en-US" dirty="0" smtClean="0"/>
              <a:t>: Range and Diversity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003581" y="1793956"/>
            <a:ext cx="1811867" cy="1320800"/>
            <a:chOff x="6002686" y="1793956"/>
            <a:chExt cx="1358900" cy="1320800"/>
          </a:xfrm>
        </p:grpSpPr>
        <p:pic>
          <p:nvPicPr>
            <p:cNvPr id="4" name="Picture 3" descr="logo_gbif_leaf.gif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2686" y="1793956"/>
              <a:ext cx="1358900" cy="1320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081076" y="2663530"/>
              <a:ext cx="404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badi MT Condensed Extra Bold"/>
                  <a:cs typeface="Abadi MT Condensed Extra Bold"/>
                </a:rPr>
                <a:t>GBIF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badi MT Condensed Extra Bold"/>
                <a:cs typeface="Abadi MT Condensed Extra Bol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737600" y="8737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6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Screen Shot 2013-03-19 at 10.42.2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2" t="34139" r="9575"/>
          <a:stretch/>
        </p:blipFill>
        <p:spPr>
          <a:xfrm>
            <a:off x="405980" y="1979774"/>
            <a:ext cx="2288645" cy="1088261"/>
          </a:xfrm>
          <a:prstGeom prst="rect">
            <a:avLst/>
          </a:prstGeom>
        </p:spPr>
      </p:pic>
      <p:pic>
        <p:nvPicPr>
          <p:cNvPr id="27" name="Picture 26" descr="Screen Shot 2013-03-19 at 10.50.0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529" y="2633377"/>
            <a:ext cx="2406704" cy="1463892"/>
          </a:xfrm>
          <a:prstGeom prst="rect">
            <a:avLst/>
          </a:prstGeom>
        </p:spPr>
      </p:pic>
      <p:pic>
        <p:nvPicPr>
          <p:cNvPr id="26" name="Picture 25" descr="Screen Shot 2013-03-19 at 10.51.5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64" y="4543839"/>
            <a:ext cx="2273613" cy="1447809"/>
          </a:xfrm>
          <a:prstGeom prst="rect">
            <a:avLst/>
          </a:prstGeom>
        </p:spPr>
      </p:pic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1383615" y="1660233"/>
            <a:ext cx="2159000" cy="1720850"/>
            <a:chOff x="437" y="1319"/>
            <a:chExt cx="1360" cy="1084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" y="1899"/>
              <a:ext cx="590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" y="1611"/>
              <a:ext cx="591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" y="1319"/>
              <a:ext cx="590" cy="5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41" y="4467041"/>
            <a:ext cx="1119187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" name="AutoShape 8"/>
          <p:cNvSpPr>
            <a:spLocks noChangeArrowheads="1"/>
          </p:cNvSpPr>
          <p:nvPr/>
        </p:nvSpPr>
        <p:spPr bwMode="auto">
          <a:xfrm rot="2160000">
            <a:off x="3361647" y="3227528"/>
            <a:ext cx="1327151" cy="457200"/>
          </a:xfrm>
          <a:custGeom>
            <a:avLst/>
            <a:gdLst>
              <a:gd name="T0" fmla="*/ 1327150 w 1327150"/>
              <a:gd name="T1" fmla="*/ 228600 h 457200"/>
              <a:gd name="T2" fmla="*/ 663575 w 1327150"/>
              <a:gd name="T3" fmla="*/ 457200 h 457200"/>
              <a:gd name="T4" fmla="*/ 0 w 1327150"/>
              <a:gd name="T5" fmla="*/ 228600 h 457200"/>
              <a:gd name="T6" fmla="*/ 663575 w 1327150"/>
              <a:gd name="T7" fmla="*/ 0 h 4572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327150"/>
              <a:gd name="T13" fmla="*/ 0 h 457200"/>
              <a:gd name="T14" fmla="*/ 1327150 w 132715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27150" h="457200">
                <a:moveTo>
                  <a:pt x="0" y="6447"/>
                </a:moveTo>
                <a:lnTo>
                  <a:pt x="1841" y="6447"/>
                </a:lnTo>
                <a:lnTo>
                  <a:pt x="1841" y="0"/>
                </a:lnTo>
                <a:lnTo>
                  <a:pt x="3688" y="635"/>
                </a:lnTo>
                <a:lnTo>
                  <a:pt x="1841" y="1269"/>
                </a:lnTo>
                <a:lnTo>
                  <a:pt x="1841" y="-5178"/>
                </a:lnTo>
                <a:lnTo>
                  <a:pt x="0" y="-5178"/>
                </a:lnTo>
                <a:lnTo>
                  <a:pt x="0" y="6447"/>
                </a:lnTo>
                <a:close/>
              </a:path>
            </a:pathLst>
          </a:custGeom>
          <a:solidFill>
            <a:srgbClr val="D9D9D9"/>
          </a:solidFill>
          <a:ln w="9360">
            <a:solidFill>
              <a:srgbClr val="4A7E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9080000">
            <a:off x="3198127" y="4959490"/>
            <a:ext cx="1460500" cy="457200"/>
          </a:xfrm>
          <a:custGeom>
            <a:avLst/>
            <a:gdLst>
              <a:gd name="T0" fmla="*/ 1460500 w 1460500"/>
              <a:gd name="T1" fmla="*/ 228600 h 457200"/>
              <a:gd name="T2" fmla="*/ 730250 w 1460500"/>
              <a:gd name="T3" fmla="*/ 457200 h 457200"/>
              <a:gd name="T4" fmla="*/ 0 w 1460500"/>
              <a:gd name="T5" fmla="*/ 228600 h 457200"/>
              <a:gd name="T6" fmla="*/ 730250 w 1460500"/>
              <a:gd name="T7" fmla="*/ 0 h 4572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1460500"/>
              <a:gd name="T13" fmla="*/ 0 h 457200"/>
              <a:gd name="T14" fmla="*/ 1460500 w 14605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60500" h="457200">
                <a:moveTo>
                  <a:pt x="0" y="6452"/>
                </a:moveTo>
                <a:lnTo>
                  <a:pt x="1843" y="6452"/>
                </a:lnTo>
                <a:lnTo>
                  <a:pt x="1843" y="0"/>
                </a:lnTo>
                <a:lnTo>
                  <a:pt x="4058" y="635"/>
                </a:lnTo>
                <a:lnTo>
                  <a:pt x="1843" y="1270"/>
                </a:lnTo>
                <a:lnTo>
                  <a:pt x="1843" y="-5183"/>
                </a:lnTo>
                <a:lnTo>
                  <a:pt x="0" y="-5183"/>
                </a:lnTo>
                <a:lnTo>
                  <a:pt x="0" y="6452"/>
                </a:lnTo>
                <a:close/>
              </a:path>
            </a:pathLst>
          </a:custGeom>
          <a:solidFill>
            <a:srgbClr val="D9D9D9"/>
          </a:solidFill>
          <a:ln w="9360">
            <a:solidFill>
              <a:srgbClr val="4A7E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8146365" y="3441840"/>
            <a:ext cx="2555875" cy="1665288"/>
            <a:chOff x="4697" y="2336"/>
            <a:chExt cx="1610" cy="1049"/>
          </a:xfrm>
        </p:grpSpPr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7" y="2336"/>
              <a:ext cx="1186" cy="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" y="2442"/>
              <a:ext cx="1186" cy="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" y="2548"/>
              <a:ext cx="1186" cy="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4" y="2653"/>
              <a:ext cx="1186" cy="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1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" y="2759"/>
              <a:ext cx="1187" cy="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8" name="AutoShape 16"/>
          <p:cNvSpPr>
            <a:spLocks noChangeArrowheads="1"/>
          </p:cNvSpPr>
          <p:nvPr/>
        </p:nvSpPr>
        <p:spPr bwMode="auto">
          <a:xfrm>
            <a:off x="7487559" y="4148278"/>
            <a:ext cx="900113" cy="457200"/>
          </a:xfrm>
          <a:custGeom>
            <a:avLst/>
            <a:gdLst>
              <a:gd name="T0" fmla="*/ 900113 w 900113"/>
              <a:gd name="T1" fmla="*/ 228600 h 457200"/>
              <a:gd name="T2" fmla="*/ 450057 w 900113"/>
              <a:gd name="T3" fmla="*/ 457200 h 457200"/>
              <a:gd name="T4" fmla="*/ 0 w 900113"/>
              <a:gd name="T5" fmla="*/ 228600 h 457200"/>
              <a:gd name="T6" fmla="*/ 450057 w 900113"/>
              <a:gd name="T7" fmla="*/ 0 h 4572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900113"/>
              <a:gd name="T13" fmla="*/ 0 h 457200"/>
              <a:gd name="T14" fmla="*/ 900113 w 900113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00113" h="457200">
                <a:moveTo>
                  <a:pt x="0" y="6447"/>
                </a:moveTo>
                <a:lnTo>
                  <a:pt x="1841" y="6447"/>
                </a:lnTo>
                <a:lnTo>
                  <a:pt x="1841" y="0"/>
                </a:lnTo>
                <a:lnTo>
                  <a:pt x="2502" y="635"/>
                </a:lnTo>
                <a:lnTo>
                  <a:pt x="1841" y="1269"/>
                </a:lnTo>
                <a:lnTo>
                  <a:pt x="1841" y="-5178"/>
                </a:lnTo>
                <a:lnTo>
                  <a:pt x="0" y="-5178"/>
                </a:lnTo>
                <a:lnTo>
                  <a:pt x="0" y="6447"/>
                </a:lnTo>
                <a:close/>
              </a:path>
            </a:pathLst>
          </a:custGeom>
          <a:solidFill>
            <a:srgbClr val="D9D9D9"/>
          </a:solidFill>
          <a:ln w="9360">
            <a:solidFill>
              <a:srgbClr val="4A7E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1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304" y="5311396"/>
            <a:ext cx="2182813" cy="121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" name="Picture 1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547" y="2766734"/>
            <a:ext cx="1236663" cy="123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ight Arrow 1"/>
          <p:cNvSpPr>
            <a:spLocks noChangeArrowheads="1"/>
          </p:cNvSpPr>
          <p:nvPr/>
        </p:nvSpPr>
        <p:spPr bwMode="auto">
          <a:xfrm rot="2088435">
            <a:off x="3510874" y="3130690"/>
            <a:ext cx="1385887" cy="330200"/>
          </a:xfrm>
          <a:prstGeom prst="rightArrow">
            <a:avLst>
              <a:gd name="adj1" fmla="val 50000"/>
              <a:gd name="adj2" fmla="val 50016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ight Arrow 2"/>
          <p:cNvSpPr>
            <a:spLocks noChangeArrowheads="1"/>
          </p:cNvSpPr>
          <p:nvPr/>
        </p:nvSpPr>
        <p:spPr bwMode="auto">
          <a:xfrm rot="19409206">
            <a:off x="3417201" y="5046817"/>
            <a:ext cx="1270000" cy="3333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Right Arrow 22"/>
          <p:cNvSpPr>
            <a:spLocks noChangeArrowheads="1"/>
          </p:cNvSpPr>
          <p:nvPr/>
        </p:nvSpPr>
        <p:spPr bwMode="auto">
          <a:xfrm>
            <a:off x="7517715" y="3946667"/>
            <a:ext cx="506412" cy="333375"/>
          </a:xfrm>
          <a:prstGeom prst="rightArrow">
            <a:avLst>
              <a:gd name="adj1" fmla="val 50000"/>
              <a:gd name="adj2" fmla="val 4996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711751" y="303217"/>
            <a:ext cx="9069388" cy="1260475"/>
          </a:xfrm>
        </p:spPr>
        <p:txBody>
          <a:bodyPr>
            <a:normAutofit fontScale="90000"/>
          </a:bodyPr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400" dirty="0" err="1">
                <a:latin typeface="Calibri" charset="0"/>
                <a:cs typeface="WenQuanYi Micro Hei" charset="0"/>
              </a:rPr>
              <a:t>LmSDM</a:t>
            </a:r>
            <a:r>
              <a:rPr lang="en-US" sz="4400" dirty="0">
                <a:latin typeface="Calibri" charset="0"/>
                <a:cs typeface="WenQuanYi Micro Hei" charset="0"/>
              </a:rPr>
              <a:t>:</a:t>
            </a:r>
            <a:br>
              <a:rPr lang="en-US" sz="4400" dirty="0">
                <a:latin typeface="Calibri" charset="0"/>
                <a:cs typeface="WenQuanYi Micro Hei" charset="0"/>
              </a:rPr>
            </a:br>
            <a:r>
              <a:rPr lang="en-US" sz="4400" dirty="0">
                <a:latin typeface="Calibri" charset="0"/>
                <a:cs typeface="WenQuanYi Micro Hei" charset="0"/>
              </a:rPr>
              <a:t>Species Distribution Modeling</a:t>
            </a:r>
          </a:p>
        </p:txBody>
      </p:sp>
      <p:pic>
        <p:nvPicPr>
          <p:cNvPr id="29" name="Picture 28" descr="lm_world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952" y="3165477"/>
            <a:ext cx="2629989" cy="201006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06568" y="3916838"/>
            <a:ext cx="25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Occurrence 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551616" y="5119871"/>
            <a:ext cx="177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Habitat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98052" y="6423921"/>
            <a:ext cx="205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Environmental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6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047214" y="1996734"/>
            <a:ext cx="2802551" cy="3354679"/>
            <a:chOff x="6711939" y="2133177"/>
            <a:chExt cx="2101913" cy="335467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939" y="2133177"/>
              <a:ext cx="1858465" cy="918819"/>
            </a:xfrm>
            <a:prstGeom prst="rect">
              <a:avLst/>
            </a:prstGeom>
          </p:spPr>
        </p:pic>
        <p:pic>
          <p:nvPicPr>
            <p:cNvPr id="5" name="Picture 4" descr="rangediversityplo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387" y="4456042"/>
              <a:ext cx="1033563" cy="1031814"/>
            </a:xfrm>
            <a:prstGeom prst="rect">
              <a:avLst/>
            </a:prstGeom>
          </p:spPr>
        </p:pic>
        <p:pic>
          <p:nvPicPr>
            <p:cNvPr id="4" name="Picture 3" descr="byspecies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816" y="4029230"/>
              <a:ext cx="1033368" cy="91932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387" y="3110411"/>
              <a:ext cx="1858465" cy="918819"/>
            </a:xfrm>
            <a:prstGeom prst="rect">
              <a:avLst/>
            </a:prstGeom>
          </p:spPr>
        </p:pic>
      </p:grpSp>
      <p:sp>
        <p:nvSpPr>
          <p:cNvPr id="19" name="Right Arrow 18"/>
          <p:cNvSpPr/>
          <p:nvPr/>
        </p:nvSpPr>
        <p:spPr>
          <a:xfrm rot="19920000">
            <a:off x="7354207" y="2971196"/>
            <a:ext cx="2245756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560000">
            <a:off x="7345007" y="4521893"/>
            <a:ext cx="2245756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tri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08" y="3053069"/>
            <a:ext cx="2590509" cy="168116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560000">
            <a:off x="3131003" y="2948288"/>
            <a:ext cx="2245756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920000">
            <a:off x="3242043" y="4341965"/>
            <a:ext cx="2245756" cy="414318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LmRAD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Range and Diversity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162" y="5401320"/>
            <a:ext cx="212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Habitat Data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286772" y="4769799"/>
            <a:ext cx="3197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Presence Absence Matrix (PAM)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488609" y="6011485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Range and Diversity </a:t>
            </a:r>
          </a:p>
          <a:p>
            <a:pPr algn="ctr"/>
            <a:r>
              <a:rPr lang="en-US" dirty="0" smtClean="0"/>
              <a:t>Quantifications</a:t>
            </a:r>
            <a:endParaRPr lang="en-US" dirty="0"/>
          </a:p>
        </p:txBody>
      </p:sp>
      <p:pic>
        <p:nvPicPr>
          <p:cNvPr id="9" name="Picture 8" descr="SDM_Aime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142263"/>
            <a:ext cx="3188308" cy="1157417"/>
          </a:xfrm>
          <a:prstGeom prst="rect">
            <a:avLst/>
          </a:prstGeom>
        </p:spPr>
      </p:pic>
      <p:pic>
        <p:nvPicPr>
          <p:cNvPr id="10" name="Picture 9" descr="Blob_Aime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55" y="2842989"/>
            <a:ext cx="3188308" cy="1127867"/>
          </a:xfrm>
          <a:prstGeom prst="rect">
            <a:avLst/>
          </a:prstGeom>
        </p:spPr>
      </p:pic>
      <p:pic>
        <p:nvPicPr>
          <p:cNvPr id="6" name="Picture 5" descr="grid_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12" y="3593920"/>
            <a:ext cx="2461609" cy="18795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766767" y="545380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Multi-species 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7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300" y="109538"/>
            <a:ext cx="10972800" cy="1143000"/>
          </a:xfrm>
        </p:spPr>
        <p:txBody>
          <a:bodyPr/>
          <a:lstStyle/>
          <a:p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Milestones: </a:t>
            </a:r>
            <a:r>
              <a:rPr lang="en-US" dirty="0" err="1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</a:t>
            </a:r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refactoring</a:t>
            </a: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47" y="694126"/>
            <a:ext cx="1678719" cy="619661"/>
          </a:xfrm>
          <a:prstGeom prst="rect">
            <a:avLst/>
          </a:prstGeom>
        </p:spPr>
      </p:pic>
      <p:grpSp>
        <p:nvGrpSpPr>
          <p:cNvPr id="132" name="Group 131"/>
          <p:cNvGrpSpPr>
            <a:grpSpLocks noChangeAspect="1"/>
          </p:cNvGrpSpPr>
          <p:nvPr/>
        </p:nvGrpSpPr>
        <p:grpSpPr>
          <a:xfrm>
            <a:off x="180776" y="1883140"/>
            <a:ext cx="11830448" cy="3995928"/>
            <a:chOff x="-109400" y="2543540"/>
            <a:chExt cx="9134191" cy="3085224"/>
          </a:xfrm>
        </p:grpSpPr>
        <p:grpSp>
          <p:nvGrpSpPr>
            <p:cNvPr id="133" name="Group 132"/>
            <p:cNvGrpSpPr/>
            <p:nvPr/>
          </p:nvGrpSpPr>
          <p:grpSpPr>
            <a:xfrm>
              <a:off x="7323243" y="2588126"/>
              <a:ext cx="1701548" cy="2095555"/>
              <a:chOff x="5991882" y="1834237"/>
              <a:chExt cx="1701548" cy="2095555"/>
            </a:xfrm>
          </p:grpSpPr>
          <p:sp>
            <p:nvSpPr>
              <p:cNvPr id="186" name="Rounded Rectangle 185"/>
              <p:cNvSpPr/>
              <p:nvPr/>
            </p:nvSpPr>
            <p:spPr>
              <a:xfrm>
                <a:off x="6011552" y="1834237"/>
                <a:ext cx="1681878" cy="2095555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6160291" y="1834238"/>
                <a:ext cx="1043599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External Clients</a:t>
                </a:r>
                <a:endParaRPr lang="en-US" sz="1400" dirty="0"/>
              </a:p>
            </p:txBody>
          </p:sp>
          <p:pic>
            <p:nvPicPr>
              <p:cNvPr id="188" name="Picture 60" descr="grid_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5388" y="2559223"/>
                <a:ext cx="924619" cy="9307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9" name="TextBox 188"/>
              <p:cNvSpPr txBox="1"/>
              <p:nvPr/>
            </p:nvSpPr>
            <p:spPr>
              <a:xfrm>
                <a:off x="5991882" y="2054024"/>
                <a:ext cx="1668299" cy="40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QGIS,</a:t>
                </a:r>
                <a:r>
                  <a:rPr lang="en-US" sz="1400" dirty="0"/>
                  <a:t> </a:t>
                </a:r>
                <a:r>
                  <a:rPr lang="en-US" sz="1400" dirty="0" smtClean="0"/>
                  <a:t>Browser, Python Client</a:t>
                </a:r>
                <a:endParaRPr lang="en-US" sz="1400" dirty="0"/>
              </a:p>
            </p:txBody>
          </p:sp>
          <p:sp>
            <p:nvSpPr>
              <p:cNvPr id="190" name="TextBox 189"/>
              <p:cNvSpPr txBox="1"/>
              <p:nvPr/>
            </p:nvSpPr>
            <p:spPr>
              <a:xfrm>
                <a:off x="6014550" y="3406573"/>
                <a:ext cx="1671398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Visualize, Explore, Analyze</a:t>
                </a:r>
                <a:endParaRPr lang="en-US" sz="1400" dirty="0"/>
              </a:p>
            </p:txBody>
          </p:sp>
          <p:pic>
            <p:nvPicPr>
              <p:cNvPr id="191" name="Picture 2" descr="QGis Logo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0960" y="2529763"/>
                <a:ext cx="703672" cy="7375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4" name="Group 133"/>
            <p:cNvGrpSpPr/>
            <p:nvPr/>
          </p:nvGrpSpPr>
          <p:grpSpPr>
            <a:xfrm>
              <a:off x="-109400" y="2543540"/>
              <a:ext cx="3257986" cy="3085224"/>
              <a:chOff x="2639221" y="995100"/>
              <a:chExt cx="3786144" cy="3626011"/>
            </a:xfrm>
          </p:grpSpPr>
          <p:sp>
            <p:nvSpPr>
              <p:cNvPr id="181" name="Rounded Rectangle 180"/>
              <p:cNvSpPr/>
              <p:nvPr/>
            </p:nvSpPr>
            <p:spPr>
              <a:xfrm>
                <a:off x="2839334" y="1056780"/>
                <a:ext cx="3586031" cy="3564331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4050424" y="995100"/>
                <a:ext cx="982651" cy="2792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LmDbServer</a:t>
                </a:r>
                <a:endParaRPr lang="en-US" sz="1400" dirty="0"/>
              </a:p>
            </p:txBody>
          </p:sp>
          <p:pic>
            <p:nvPicPr>
              <p:cNvPr id="183" name="Picture 20" descr="exec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334" y="1692874"/>
                <a:ext cx="1702600" cy="1702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4" name="TextBox 183"/>
              <p:cNvSpPr txBox="1"/>
              <p:nvPr/>
            </p:nvSpPr>
            <p:spPr>
              <a:xfrm>
                <a:off x="2662671" y="1397663"/>
                <a:ext cx="1324251" cy="27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Pipeline</a:t>
                </a:r>
                <a:endParaRPr lang="en-US" sz="1400" dirty="0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2639221" y="3231915"/>
                <a:ext cx="1600277" cy="474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updater</a:t>
                </a:r>
              </a:p>
              <a:p>
                <a:pPr algn="ctr"/>
                <a:r>
                  <a:rPr lang="en-US" sz="1400" dirty="0" smtClean="0"/>
                  <a:t>Job tracker</a:t>
                </a:r>
              </a:p>
            </p:txBody>
          </p:sp>
        </p:grpSp>
        <p:pic>
          <p:nvPicPr>
            <p:cNvPr id="135" name="Picture 4" descr="Momordica charantia ma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778" y="5002304"/>
              <a:ext cx="1163878" cy="578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7" descr="wol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592" y="2942658"/>
              <a:ext cx="415870" cy="3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9" descr="lotu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1278" y="3243351"/>
              <a:ext cx="415871" cy="3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463" y="2911289"/>
              <a:ext cx="846048" cy="418279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2079902" y="3296712"/>
              <a:ext cx="572648" cy="237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Climate</a:t>
              </a:r>
              <a:endParaRPr lang="en-US" sz="1400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26097" y="5092394"/>
              <a:ext cx="1117444" cy="403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Predicted habitat</a:t>
              </a:r>
            </a:p>
            <a:p>
              <a:pPr algn="r"/>
              <a:r>
                <a:rPr lang="en-US" sz="1400" dirty="0" smtClean="0"/>
                <a:t>PAM assembly</a:t>
              </a:r>
              <a:endParaRPr lang="en-US" sz="1400" dirty="0"/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1745146" y="3745235"/>
              <a:ext cx="1470228" cy="1453751"/>
              <a:chOff x="1745146" y="3745235"/>
              <a:chExt cx="1470228" cy="1453751"/>
            </a:xfrm>
          </p:grpSpPr>
          <p:pic>
            <p:nvPicPr>
              <p:cNvPr id="179" name="Picture 13" descr="distortedlogo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146" y="3745235"/>
                <a:ext cx="1470228" cy="1453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TextBox 179"/>
              <p:cNvSpPr txBox="1"/>
              <p:nvPr/>
            </p:nvSpPr>
            <p:spPr>
              <a:xfrm>
                <a:off x="1765976" y="3781459"/>
                <a:ext cx="1031214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Maps &amp; Models</a:t>
                </a:r>
                <a:endParaRPr lang="en-US" sz="1400" dirty="0"/>
              </a:p>
            </p:txBody>
          </p:sp>
        </p:grpSp>
        <p:pic>
          <p:nvPicPr>
            <p:cNvPr id="142" name="Picture 8" descr="snake_bi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0178" y="3200017"/>
              <a:ext cx="415871" cy="351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3" name="Group 142"/>
            <p:cNvGrpSpPr/>
            <p:nvPr/>
          </p:nvGrpSpPr>
          <p:grpSpPr>
            <a:xfrm>
              <a:off x="3479263" y="2597923"/>
              <a:ext cx="1701548" cy="2328086"/>
              <a:chOff x="5563817" y="2697147"/>
              <a:chExt cx="1701548" cy="2328086"/>
            </a:xfrm>
          </p:grpSpPr>
          <p:sp>
            <p:nvSpPr>
              <p:cNvPr id="174" name="Rounded Rectangle 173"/>
              <p:cNvSpPr/>
              <p:nvPr/>
            </p:nvSpPr>
            <p:spPr>
              <a:xfrm>
                <a:off x="5563817" y="2715952"/>
                <a:ext cx="1681878" cy="2309281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800498" y="2697147"/>
                <a:ext cx="954488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LmWebServer</a:t>
                </a:r>
                <a:endParaRPr lang="en-US" sz="1400" b="1" dirty="0"/>
              </a:p>
            </p:txBody>
          </p:sp>
          <p:sp>
            <p:nvSpPr>
              <p:cNvPr id="176" name="TextBox 175"/>
              <p:cNvSpPr txBox="1"/>
              <p:nvPr/>
            </p:nvSpPr>
            <p:spPr>
              <a:xfrm>
                <a:off x="5597066" y="2986737"/>
                <a:ext cx="1668299" cy="403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Website</a:t>
                </a:r>
              </a:p>
              <a:p>
                <a:pPr algn="ctr"/>
                <a:r>
                  <a:rPr lang="en-US" sz="1400" dirty="0" smtClean="0"/>
                  <a:t>REST Web Services</a:t>
                </a:r>
                <a:endParaRPr lang="en-US" sz="1400" dirty="0"/>
              </a:p>
            </p:txBody>
          </p:sp>
          <p:sp>
            <p:nvSpPr>
              <p:cNvPr id="177" name="TextBox 176"/>
              <p:cNvSpPr txBox="1"/>
              <p:nvPr/>
            </p:nvSpPr>
            <p:spPr>
              <a:xfrm>
                <a:off x="5681565" y="4245733"/>
                <a:ext cx="1466052" cy="57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Submit job</a:t>
                </a:r>
              </a:p>
              <a:p>
                <a:pPr algn="ctr"/>
                <a:r>
                  <a:rPr lang="en-US" sz="1400" dirty="0" smtClean="0"/>
                  <a:t>Request data</a:t>
                </a:r>
              </a:p>
              <a:p>
                <a:pPr algn="ctr"/>
                <a:r>
                  <a:rPr lang="en-US" sz="1400" dirty="0" smtClean="0"/>
                  <a:t>Post result</a:t>
                </a:r>
                <a:endParaRPr lang="en-US" sz="1400" dirty="0"/>
              </a:p>
            </p:txBody>
          </p:sp>
          <p:pic>
            <p:nvPicPr>
              <p:cNvPr id="178" name="Picture 177" descr="LMWebsitePic.pn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1565" y="3544554"/>
                <a:ext cx="1481765" cy="784464"/>
              </a:xfrm>
              <a:prstGeom prst="rect">
                <a:avLst/>
              </a:prstGeom>
            </p:spPr>
          </p:pic>
        </p:grpSp>
        <p:sp>
          <p:nvSpPr>
            <p:cNvPr id="144" name="Left-Right Arrow 143"/>
            <p:cNvSpPr/>
            <p:nvPr/>
          </p:nvSpPr>
          <p:spPr>
            <a:xfrm>
              <a:off x="2990027" y="3321519"/>
              <a:ext cx="590133" cy="369562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5667284" y="3405848"/>
              <a:ext cx="1594104" cy="1669838"/>
              <a:chOff x="74643" y="3568343"/>
              <a:chExt cx="1594104" cy="1669838"/>
            </a:xfrm>
          </p:grpSpPr>
          <p:sp>
            <p:nvSpPr>
              <p:cNvPr id="168" name="Rounded Rectangle 167"/>
              <p:cNvSpPr/>
              <p:nvPr/>
            </p:nvSpPr>
            <p:spPr>
              <a:xfrm>
                <a:off x="241690" y="3568343"/>
                <a:ext cx="1265214" cy="1669838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315155" y="3568343"/>
                <a:ext cx="845573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LmCompute</a:t>
                </a:r>
                <a:endParaRPr lang="en-US" sz="1400" dirty="0"/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74643" y="4742966"/>
                <a:ext cx="1594104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Actual/Virtual cluster</a:t>
                </a:r>
                <a:endParaRPr lang="en-US" sz="1400" dirty="0"/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140696" y="3830077"/>
                <a:ext cx="887976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LmSDM</a:t>
                </a:r>
                <a:endParaRPr lang="en-US" sz="1400" dirty="0" smtClean="0"/>
              </a:p>
            </p:txBody>
          </p:sp>
          <p:pic>
            <p:nvPicPr>
              <p:cNvPr id="172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60" y="4141925"/>
                <a:ext cx="572235" cy="632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TextBox 172"/>
              <p:cNvSpPr txBox="1"/>
              <p:nvPr/>
            </p:nvSpPr>
            <p:spPr>
              <a:xfrm>
                <a:off x="762415" y="3825366"/>
                <a:ext cx="830767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LmRAD</a:t>
                </a:r>
                <a:endParaRPr lang="en-US" sz="1400" dirty="0" smtClean="0"/>
              </a:p>
            </p:txBody>
          </p:sp>
        </p:grpSp>
        <p:sp>
          <p:nvSpPr>
            <p:cNvPr id="146" name="Left-Right Arrow 145"/>
            <p:cNvSpPr/>
            <p:nvPr/>
          </p:nvSpPr>
          <p:spPr>
            <a:xfrm>
              <a:off x="5021083" y="2889342"/>
              <a:ext cx="2431046" cy="369562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5508478" y="3685593"/>
              <a:ext cx="1594104" cy="1669838"/>
              <a:chOff x="74643" y="3568343"/>
              <a:chExt cx="1594104" cy="1669838"/>
            </a:xfrm>
          </p:grpSpPr>
          <p:sp>
            <p:nvSpPr>
              <p:cNvPr id="162" name="Rounded Rectangle 161"/>
              <p:cNvSpPr/>
              <p:nvPr/>
            </p:nvSpPr>
            <p:spPr>
              <a:xfrm>
                <a:off x="241690" y="3568343"/>
                <a:ext cx="1265214" cy="1669838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15155" y="3568343"/>
                <a:ext cx="845573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LmCompute</a:t>
                </a:r>
                <a:endParaRPr lang="en-US" sz="1400" dirty="0"/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74643" y="4742966"/>
                <a:ext cx="1594104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Actual/Virtual cluster</a:t>
                </a:r>
                <a:endParaRPr lang="en-US" sz="140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140696" y="3830077"/>
                <a:ext cx="887976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LmSDM</a:t>
                </a:r>
                <a:endParaRPr lang="en-US" sz="1400" dirty="0" smtClean="0"/>
              </a:p>
            </p:txBody>
          </p:sp>
          <p:pic>
            <p:nvPicPr>
              <p:cNvPr id="166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60" y="4141925"/>
                <a:ext cx="572235" cy="632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7" name="TextBox 166"/>
              <p:cNvSpPr txBox="1"/>
              <p:nvPr/>
            </p:nvSpPr>
            <p:spPr>
              <a:xfrm>
                <a:off x="762415" y="3825366"/>
                <a:ext cx="830767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LmRAD</a:t>
                </a:r>
                <a:endParaRPr lang="en-US" sz="1400" dirty="0" smtClean="0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5353494" y="3954841"/>
              <a:ext cx="1594104" cy="1669838"/>
              <a:chOff x="74643" y="3568343"/>
              <a:chExt cx="1594104" cy="1669838"/>
            </a:xfrm>
          </p:grpSpPr>
          <p:sp>
            <p:nvSpPr>
              <p:cNvPr id="156" name="Rounded Rectangle 155"/>
              <p:cNvSpPr/>
              <p:nvPr/>
            </p:nvSpPr>
            <p:spPr>
              <a:xfrm>
                <a:off x="241690" y="3568343"/>
                <a:ext cx="1265214" cy="1669838"/>
              </a:xfrm>
              <a:prstGeom prst="roundRect">
                <a:avLst>
                  <a:gd name="adj" fmla="val 614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315155" y="3568343"/>
                <a:ext cx="845573" cy="237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LmCompute</a:t>
                </a:r>
                <a:endParaRPr lang="en-US" sz="1400" dirty="0"/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74643" y="4742966"/>
                <a:ext cx="1594104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Actual/Virtual cluster</a:t>
                </a:r>
                <a:endParaRPr lang="en-US" sz="1400" dirty="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140696" y="3830077"/>
                <a:ext cx="887976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LmSDM</a:t>
                </a:r>
                <a:endParaRPr lang="en-US" sz="1400" dirty="0" smtClean="0"/>
              </a:p>
            </p:txBody>
          </p:sp>
          <p:pic>
            <p:nvPicPr>
              <p:cNvPr id="160" name="Picture 21" descr="animationbackgroundtan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9060" y="4141925"/>
                <a:ext cx="572235" cy="6325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1" name="TextBox 160"/>
              <p:cNvSpPr txBox="1"/>
              <p:nvPr/>
            </p:nvSpPr>
            <p:spPr>
              <a:xfrm>
                <a:off x="762415" y="3825366"/>
                <a:ext cx="830767" cy="2376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 smtClean="0"/>
                  <a:t>LmRAD</a:t>
                </a:r>
                <a:endParaRPr lang="en-US" sz="1400" dirty="0" smtClean="0"/>
              </a:p>
            </p:txBody>
          </p:sp>
        </p:grpSp>
        <p:sp>
          <p:nvSpPr>
            <p:cNvPr id="149" name="Left-Right Arrow 148"/>
            <p:cNvSpPr/>
            <p:nvPr/>
          </p:nvSpPr>
          <p:spPr>
            <a:xfrm>
              <a:off x="5043336" y="4340991"/>
              <a:ext cx="590133" cy="369562"/>
            </a:xfrm>
            <a:prstGeom prst="left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357181" y="3531704"/>
              <a:ext cx="561684" cy="237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Species</a:t>
              </a:r>
              <a:endParaRPr lang="en-US" sz="1400" dirty="0"/>
            </a:p>
          </p:txBody>
        </p:sp>
        <p:sp>
          <p:nvSpPr>
            <p:cNvPr id="151" name="Down Arrow 150"/>
            <p:cNvSpPr/>
            <p:nvPr/>
          </p:nvSpPr>
          <p:spPr>
            <a:xfrm rot="18300000">
              <a:off x="1444833" y="4428534"/>
              <a:ext cx="222369" cy="419735"/>
            </a:xfrm>
            <a:prstGeom prst="downArrow">
              <a:avLst/>
            </a:prstGeom>
            <a:solidFill>
              <a:srgbClr val="C4F1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Bent Arrow 151"/>
            <p:cNvSpPr/>
            <p:nvPr/>
          </p:nvSpPr>
          <p:spPr>
            <a:xfrm rot="18519725" flipH="1">
              <a:off x="873416" y="2888431"/>
              <a:ext cx="421566" cy="361918"/>
            </a:xfrm>
            <a:prstGeom prst="bentArrow">
              <a:avLst>
                <a:gd name="adj1" fmla="val 27789"/>
                <a:gd name="adj2" fmla="val 22736"/>
                <a:gd name="adj3" fmla="val 25000"/>
                <a:gd name="adj4" fmla="val 43750"/>
              </a:avLst>
            </a:prstGeom>
            <a:solidFill>
              <a:srgbClr val="C2F0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400041" y="3703157"/>
              <a:ext cx="356624" cy="20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KU</a:t>
              </a:r>
              <a:endParaRPr lang="en-US" sz="1100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408595" y="3433597"/>
              <a:ext cx="564144" cy="20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SDSC</a:t>
              </a:r>
              <a:endParaRPr lang="en-US" sz="1100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256725" y="4004550"/>
              <a:ext cx="356624" cy="20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/>
                <a:t>UF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867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8800" y="1295404"/>
            <a:ext cx="10972800" cy="54228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PRAGMA 26 Goals: Decouple Lifemapper Server Components from KU </a:t>
            </a:r>
          </a:p>
          <a:p>
            <a:pPr marL="857250" lvl="2" indent="-457200"/>
            <a:r>
              <a:rPr lang="en-US" sz="26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Enable configuration through initialization files</a:t>
            </a:r>
          </a:p>
          <a:p>
            <a:pPr marL="857250" lvl="2" indent="-457200"/>
            <a:r>
              <a:rPr lang="en-US" sz="2600" i="1" dirty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</a:t>
            </a:r>
            <a:r>
              <a:rPr lang="en-US" sz="26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eed the database with site-specific inputs</a:t>
            </a:r>
          </a:p>
          <a:p>
            <a:pPr marL="857250" lvl="2" indent="-457200"/>
            <a:r>
              <a:rPr lang="en-US" sz="26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Connect the virtualized cluster (PRAGMA 25) to compute jobs</a:t>
            </a:r>
          </a:p>
          <a:p>
            <a:pPr marL="857250" lvl="2" indent="-457200"/>
            <a:r>
              <a:rPr lang="en-US" sz="2600" i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Start the data pipeline to create computational jobs </a:t>
            </a:r>
            <a:endParaRPr lang="en-US" sz="2600" i="1" dirty="0" smtClean="0">
              <a:ln w="1905"/>
              <a:solidFill>
                <a:srgbClr val="17314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Issues:</a:t>
            </a:r>
          </a:p>
          <a:p>
            <a:pPr marL="457200" lvl="2" indent="-457200"/>
            <a:r>
              <a:rPr lang="en-US" sz="26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We resolved KU-specific configuration problems</a:t>
            </a:r>
          </a:p>
          <a:p>
            <a:pPr marL="457200" lvl="2" indent="-457200"/>
            <a:r>
              <a:rPr lang="en-US" sz="26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Discovered data-specific bugs, not encountered in fully populated original installation</a:t>
            </a:r>
            <a:endParaRPr lang="en-US" sz="2600" dirty="0">
              <a:ln w="1905"/>
              <a:solidFill>
                <a:srgbClr val="558ED5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Some </a:t>
            </a:r>
            <a:r>
              <a:rPr lang="en-US" sz="2800" b="1" dirty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further PRAGMA goals:</a:t>
            </a:r>
          </a:p>
          <a:p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Instantiate </a:t>
            </a:r>
            <a:r>
              <a:rPr lang="en-US" sz="2800" b="1" dirty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 with Mount </a:t>
            </a:r>
            <a:r>
              <a:rPr lang="en-US" sz="2800" b="1" dirty="0" err="1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Kinabalu</a:t>
            </a:r>
            <a:r>
              <a:rPr lang="en-US" sz="2800" b="1" dirty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data at </a:t>
            </a: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UF</a:t>
            </a:r>
          </a:p>
          <a:p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Customize and extend data workflow through configuration</a:t>
            </a:r>
          </a:p>
          <a:p>
            <a:pPr marL="0" indent="0">
              <a:buNone/>
            </a:pPr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1" y="114300"/>
            <a:ext cx="1371600" cy="1062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968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PRAGMA 26 VBE Goals</a:t>
            </a:r>
            <a: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375952" y="381015"/>
            <a:ext cx="1265411" cy="443341"/>
            <a:chOff x="314102" y="298555"/>
            <a:chExt cx="2348949" cy="822960"/>
          </a:xfrm>
        </p:grpSpPr>
        <p:sp>
          <p:nvSpPr>
            <p:cNvPr id="17" name="Rectangle 16"/>
            <p:cNvSpPr/>
            <p:nvPr/>
          </p:nvSpPr>
          <p:spPr>
            <a:xfrm>
              <a:off x="314102" y="298555"/>
              <a:ext cx="2348949" cy="822960"/>
            </a:xfrm>
            <a:prstGeom prst="rect">
              <a:avLst/>
            </a:prstGeom>
            <a:solidFill>
              <a:srgbClr val="001CA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 descr="ku_sig_log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8" y="456035"/>
              <a:ext cx="2120900" cy="508000"/>
            </a:xfrm>
            <a:prstGeom prst="rect">
              <a:avLst/>
            </a:prstGeom>
          </p:spPr>
        </p:pic>
      </p:grpSp>
      <p:pic>
        <p:nvPicPr>
          <p:cNvPr id="19" name="Picture 18" descr="logo-uc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179" y="647715"/>
            <a:ext cx="696375" cy="3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lm_logo_poste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37" y="3457900"/>
            <a:ext cx="5920563" cy="101042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8800" y="1295404"/>
            <a:ext cx="10972800" cy="54228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b="1" dirty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Domain scientist’s </a:t>
            </a:r>
            <a:r>
              <a:rPr lang="en-US" sz="2800" b="1" dirty="0" smtClean="0">
                <a:ln w="1905"/>
                <a:solidFill>
                  <a:schemeClr val="tx2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viewpoint: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Extend previous Lifemapper work to enable data management (</a:t>
            </a:r>
            <a:r>
              <a:rPr lang="en-US" dirty="0" err="1" smtClean="0">
                <a:solidFill>
                  <a:srgbClr val="17314F"/>
                </a:solidFill>
              </a:rPr>
              <a:t>LmDBServer</a:t>
            </a:r>
            <a:r>
              <a:rPr lang="en-US" dirty="0" smtClean="0">
                <a:solidFill>
                  <a:srgbClr val="17314F"/>
                </a:solidFill>
              </a:rPr>
              <a:t>) and web services (LmWebServer) components virtualization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Increase the availability and flexibility of Lifemapper to enable scientists to</a:t>
            </a:r>
          </a:p>
          <a:p>
            <a:pPr marL="1314450" lvl="3" indent="-457200"/>
            <a:r>
              <a:rPr lang="en-US" sz="28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Assemble multi-species macro-ecology experiments </a:t>
            </a:r>
          </a:p>
          <a:p>
            <a:pPr marL="1314450" lvl="3" indent="-457200"/>
            <a:r>
              <a:rPr lang="en-US" sz="2800" i="1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Perform other LM-facilitated data processing on:</a:t>
            </a:r>
          </a:p>
          <a:p>
            <a:pPr marL="1314450" lvl="4" indent="0">
              <a:buNone/>
            </a:pP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Unique datasets</a:t>
            </a:r>
          </a:p>
          <a:p>
            <a:pPr marL="1314450" lvl="4" indent="0">
              <a:buNone/>
            </a:pP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Restricted use data</a:t>
            </a:r>
          </a:p>
          <a:p>
            <a:pPr marL="1314450" lvl="4" indent="0">
              <a:buNone/>
            </a:pPr>
            <a:r>
              <a:rPr lang="en-US" sz="2100" dirty="0" smtClean="0">
                <a:ln w="1905"/>
                <a:solidFill>
                  <a:srgbClr val="17314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Very large datasets</a:t>
            </a:r>
          </a:p>
          <a:p>
            <a:pPr marL="0" indent="0">
              <a:buNone/>
            </a:pP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Cyber</a:t>
            </a:r>
            <a:r>
              <a:rPr lang="en-US" sz="2800" b="1" dirty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-infrastructure  </a:t>
            </a:r>
            <a:r>
              <a:rPr lang="en-US" sz="2800" b="1" dirty="0" smtClean="0">
                <a:ln w="1905"/>
                <a:solidFill>
                  <a:srgbClr val="558ED5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viewpoint: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Continue </a:t>
            </a:r>
            <a:r>
              <a:rPr lang="en-US" dirty="0">
                <a:solidFill>
                  <a:srgbClr val="17314F"/>
                </a:solidFill>
              </a:rPr>
              <a:t>practical use of PRAGMA cloud </a:t>
            </a:r>
            <a:r>
              <a:rPr lang="en-US" dirty="0" smtClean="0">
                <a:solidFill>
                  <a:srgbClr val="17314F"/>
                </a:solidFill>
              </a:rPr>
              <a:t>infrastructure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Encapsulate the complexity of software build/configure in ROCKS rolls </a:t>
            </a:r>
            <a:r>
              <a:rPr lang="en-US" i="1" dirty="0" smtClean="0">
                <a:solidFill>
                  <a:srgbClr val="19293F"/>
                </a:solidFill>
              </a:rPr>
              <a:t> 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>
                <a:solidFill>
                  <a:srgbClr val="17314F"/>
                </a:solidFill>
              </a:rPr>
              <a:t>Create a complete system as an end-to-end solution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>
                <a:solidFill>
                  <a:srgbClr val="19293F"/>
                </a:solidFill>
              </a:rPr>
              <a:t>R</a:t>
            </a:r>
            <a:r>
              <a:rPr lang="en-US" dirty="0" smtClean="0">
                <a:solidFill>
                  <a:srgbClr val="19293F"/>
                </a:solidFill>
              </a:rPr>
              <a:t>educe cost </a:t>
            </a:r>
            <a:r>
              <a:rPr lang="en-US" dirty="0">
                <a:solidFill>
                  <a:srgbClr val="19293F"/>
                </a:solidFill>
              </a:rPr>
              <a:t>of installing/configuring/</a:t>
            </a:r>
            <a:r>
              <a:rPr lang="en-US" dirty="0" smtClean="0">
                <a:solidFill>
                  <a:srgbClr val="19293F"/>
                </a:solidFill>
              </a:rPr>
              <a:t>replicating</a:t>
            </a:r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en-US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1" y="114300"/>
            <a:ext cx="1371600" cy="1062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968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Lifemapper Server </a:t>
            </a:r>
            <a:r>
              <a:rPr lang="en-US" dirty="0" smtClean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Virtualization </a:t>
            </a:r>
            <a: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/>
            </a:r>
            <a:br>
              <a:rPr lang="en-US" dirty="0">
                <a:ln w="1905"/>
                <a:solidFill>
                  <a:srgbClr val="37609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n-US" dirty="0">
              <a:ln w="1905"/>
              <a:solidFill>
                <a:srgbClr val="37609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5" name="Picture 14" descr="rock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911" y="4604471"/>
            <a:ext cx="851999" cy="851999"/>
          </a:xfrm>
          <a:prstGeom prst="rect">
            <a:avLst/>
          </a:prstGeom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0375952" y="381015"/>
            <a:ext cx="1265411" cy="443341"/>
            <a:chOff x="314102" y="298555"/>
            <a:chExt cx="2348949" cy="822960"/>
          </a:xfrm>
        </p:grpSpPr>
        <p:sp>
          <p:nvSpPr>
            <p:cNvPr id="17" name="Rectangle 16"/>
            <p:cNvSpPr/>
            <p:nvPr/>
          </p:nvSpPr>
          <p:spPr>
            <a:xfrm>
              <a:off x="314102" y="298555"/>
              <a:ext cx="2348949" cy="822960"/>
            </a:xfrm>
            <a:prstGeom prst="rect">
              <a:avLst/>
            </a:prstGeom>
            <a:solidFill>
              <a:srgbClr val="001CA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 descr="ku_sig_logo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8" y="456035"/>
              <a:ext cx="2120900" cy="508000"/>
            </a:xfrm>
            <a:prstGeom prst="rect">
              <a:avLst/>
            </a:prstGeom>
          </p:spPr>
        </p:pic>
      </p:grpSp>
      <p:pic>
        <p:nvPicPr>
          <p:cNvPr id="19" name="Picture 18" descr="logo-ucsd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179" y="647715"/>
            <a:ext cx="696375" cy="3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6900" y="152400"/>
            <a:ext cx="10972800" cy="800100"/>
          </a:xfrm>
        </p:spPr>
        <p:txBody>
          <a:bodyPr/>
          <a:lstStyle/>
          <a:p>
            <a:r>
              <a:rPr lang="en-US" dirty="0" smtClean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What we are trying to do</a:t>
            </a:r>
            <a:endParaRPr lang="en-US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1" y="958148"/>
            <a:ext cx="6159499" cy="5544252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Increase availability and flexibility of Lifemapper Server as a complete system	</a:t>
            </a:r>
          </a:p>
          <a:p>
            <a:pPr lvl="1"/>
            <a:r>
              <a:rPr lang="en-US" dirty="0" smtClean="0">
                <a:solidFill>
                  <a:srgbClr val="10253F"/>
                </a:solidFill>
              </a:rPr>
              <a:t>reduce </a:t>
            </a:r>
            <a:r>
              <a:rPr lang="en-US" dirty="0">
                <a:solidFill>
                  <a:srgbClr val="10253F"/>
                </a:solidFill>
              </a:rPr>
              <a:t>cost of installing/configuring/replicating </a:t>
            </a:r>
            <a:r>
              <a:rPr lang="en-US" dirty="0" smtClean="0">
                <a:solidFill>
                  <a:srgbClr val="10253F"/>
                </a:solidFill>
              </a:rPr>
              <a:t>and ease</a:t>
            </a:r>
            <a:r>
              <a:rPr lang="en-US" dirty="0" smtClean="0">
                <a:solidFill>
                  <a:srgbClr val="17314F"/>
                </a:solidFill>
              </a:rPr>
              <a:t> </a:t>
            </a:r>
            <a:r>
              <a:rPr lang="en-US" dirty="0">
                <a:solidFill>
                  <a:srgbClr val="17314F"/>
                </a:solidFill>
              </a:rPr>
              <a:t>burden of integrating hardware and software </a:t>
            </a:r>
            <a:endParaRPr lang="en-US" dirty="0" smtClean="0">
              <a:solidFill>
                <a:srgbClr val="10253F"/>
              </a:solidFill>
            </a:endParaRPr>
          </a:p>
          <a:p>
            <a:r>
              <a:rPr lang="en-US" b="1" dirty="0" smtClean="0">
                <a:solidFill>
                  <a:srgbClr val="254061"/>
                </a:solidFill>
              </a:rPr>
              <a:t>Enable  a fast “workflow” from software update to server availability: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Minimize time spent on software build and configuration </a:t>
            </a:r>
          </a:p>
          <a:p>
            <a:pPr lvl="1"/>
            <a:r>
              <a:rPr lang="en-US" dirty="0" smtClean="0">
                <a:solidFill>
                  <a:srgbClr val="17314F"/>
                </a:solidFill>
              </a:rPr>
              <a:t>Automate most hands-on tasks.</a:t>
            </a:r>
            <a:endParaRPr lang="en-US" dirty="0">
              <a:solidFill>
                <a:srgbClr val="17314F"/>
              </a:solidFill>
            </a:endParaRPr>
          </a:p>
          <a:p>
            <a:pPr lvl="1"/>
            <a:r>
              <a:rPr lang="en-US" sz="2800" dirty="0" smtClean="0">
                <a:solidFill>
                  <a:srgbClr val="17314F"/>
                </a:solidFill>
              </a:rPr>
              <a:t>Essential: have test cases for all installed components and their configuration </a:t>
            </a:r>
          </a:p>
          <a:p>
            <a:r>
              <a:rPr lang="en-US" b="1" dirty="0" smtClean="0">
                <a:solidFill>
                  <a:srgbClr val="254061"/>
                </a:solidFill>
              </a:rPr>
              <a:t>Prepare for greater quantity </a:t>
            </a:r>
            <a:r>
              <a:rPr lang="en-US" b="1" dirty="0">
                <a:solidFill>
                  <a:srgbClr val="254061"/>
                </a:solidFill>
              </a:rPr>
              <a:t>and quality of </a:t>
            </a:r>
            <a:r>
              <a:rPr lang="en-US" b="1" dirty="0" smtClean="0">
                <a:solidFill>
                  <a:srgbClr val="254061"/>
                </a:solidFill>
              </a:rPr>
              <a:t>data and complexity of operations</a:t>
            </a:r>
          </a:p>
          <a:p>
            <a:pPr lvl="1"/>
            <a:r>
              <a:rPr lang="en-US" dirty="0">
                <a:solidFill>
                  <a:srgbClr val="10253F"/>
                </a:solidFill>
              </a:rPr>
              <a:t>From </a:t>
            </a:r>
            <a:r>
              <a:rPr lang="en-US" dirty="0" smtClean="0">
                <a:solidFill>
                  <a:srgbClr val="10253F"/>
                </a:solidFill>
              </a:rPr>
              <a:t>low resolution climate </a:t>
            </a:r>
            <a:r>
              <a:rPr lang="en-US" dirty="0">
                <a:solidFill>
                  <a:srgbClr val="10253F"/>
                </a:solidFill>
              </a:rPr>
              <a:t>data to high resolution satellite imagery for Mt. </a:t>
            </a:r>
            <a:r>
              <a:rPr lang="en-US" dirty="0" err="1">
                <a:solidFill>
                  <a:srgbClr val="10253F"/>
                </a:solidFill>
              </a:rPr>
              <a:t>Kinabalu</a:t>
            </a:r>
            <a:endParaRPr lang="en-US" dirty="0">
              <a:solidFill>
                <a:srgbClr val="10253F"/>
              </a:solidFill>
            </a:endParaRPr>
          </a:p>
          <a:p>
            <a:pPr lvl="1"/>
            <a:r>
              <a:rPr lang="en-US" dirty="0" smtClean="0">
                <a:solidFill>
                  <a:srgbClr val="10253F"/>
                </a:solidFill>
              </a:rPr>
              <a:t>From </a:t>
            </a:r>
            <a:r>
              <a:rPr lang="en-US" dirty="0">
                <a:solidFill>
                  <a:srgbClr val="10253F"/>
                </a:solidFill>
              </a:rPr>
              <a:t>simple single-species </a:t>
            </a:r>
            <a:r>
              <a:rPr lang="en-US" dirty="0" smtClean="0">
                <a:solidFill>
                  <a:srgbClr val="10253F"/>
                </a:solidFill>
              </a:rPr>
              <a:t>SDM experiments </a:t>
            </a:r>
            <a:r>
              <a:rPr lang="en-US" dirty="0">
                <a:solidFill>
                  <a:srgbClr val="10253F"/>
                </a:solidFill>
              </a:rPr>
              <a:t>to </a:t>
            </a:r>
            <a:r>
              <a:rPr lang="en-US" dirty="0" smtClean="0">
                <a:solidFill>
                  <a:srgbClr val="10253F"/>
                </a:solidFill>
              </a:rPr>
              <a:t>multi</a:t>
            </a:r>
            <a:r>
              <a:rPr lang="en-US" dirty="0">
                <a:solidFill>
                  <a:srgbClr val="10253F"/>
                </a:solidFill>
              </a:rPr>
              <a:t>-species macro-</a:t>
            </a:r>
            <a:r>
              <a:rPr lang="en-US" dirty="0" smtClean="0">
                <a:solidFill>
                  <a:srgbClr val="10253F"/>
                </a:solidFill>
              </a:rPr>
              <a:t>ecology </a:t>
            </a:r>
            <a:r>
              <a:rPr lang="en-US" dirty="0">
                <a:solidFill>
                  <a:srgbClr val="10253F"/>
                </a:solidFill>
              </a:rPr>
              <a:t>experiments </a:t>
            </a:r>
            <a:r>
              <a:rPr lang="en-US" dirty="0" smtClean="0">
                <a:solidFill>
                  <a:srgbClr val="10253F"/>
                </a:solidFill>
              </a:rPr>
              <a:t>with more species</a:t>
            </a:r>
          </a:p>
          <a:p>
            <a:pPr marL="0" indent="0">
              <a:buNone/>
            </a:pPr>
            <a:endParaRPr lang="en-US" dirty="0" smtClean="0">
              <a:solidFill>
                <a:srgbClr val="10253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10253F"/>
                </a:solidFill>
              </a:rPr>
              <a:t>This work is a part of PRAGMA’s “Resources and Data” working group </a:t>
            </a:r>
            <a:endParaRPr lang="en-US" dirty="0">
              <a:solidFill>
                <a:srgbClr val="10253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2890" y="7267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248400" y="952516"/>
            <a:ext cx="5664200" cy="2785533"/>
            <a:chOff x="6261100" y="1460500"/>
            <a:chExt cx="5664200" cy="2785533"/>
          </a:xfrm>
        </p:grpSpPr>
        <p:grpSp>
          <p:nvGrpSpPr>
            <p:cNvPr id="7" name="Group 6"/>
            <p:cNvGrpSpPr/>
            <p:nvPr/>
          </p:nvGrpSpPr>
          <p:grpSpPr>
            <a:xfrm>
              <a:off x="6261100" y="1930400"/>
              <a:ext cx="5664200" cy="2315633"/>
              <a:chOff x="4787900" y="3175000"/>
              <a:chExt cx="6807200" cy="2760133"/>
            </a:xfrm>
          </p:grpSpPr>
          <p:graphicFrame>
            <p:nvGraphicFramePr>
              <p:cNvPr id="8" name="Diagram 7"/>
              <p:cNvGraphicFramePr/>
              <p:nvPr>
                <p:extLst>
                  <p:ext uri="{D42A27DB-BD31-4B8C-83A1-F6EECF244321}">
                    <p14:modId xmlns:p14="http://schemas.microsoft.com/office/powerpoint/2010/main" val="3902232507"/>
                  </p:ext>
                </p:extLst>
              </p:nvPr>
            </p:nvGraphicFramePr>
            <p:xfrm>
              <a:off x="4787900" y="3175000"/>
              <a:ext cx="4394200" cy="27601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9" name="Group 8"/>
              <p:cNvGrpSpPr/>
              <p:nvPr/>
            </p:nvGrpSpPr>
            <p:grpSpPr>
              <a:xfrm>
                <a:off x="6756400" y="3492500"/>
                <a:ext cx="4838700" cy="1629833"/>
                <a:chOff x="6756400" y="3492500"/>
                <a:chExt cx="4838700" cy="1629833"/>
              </a:xfrm>
            </p:grpSpPr>
            <p:graphicFrame>
              <p:nvGraphicFramePr>
                <p:cNvPr id="10" name="Diagram 9"/>
                <p:cNvGraphicFramePr/>
                <p:nvPr>
                  <p:extLst>
                    <p:ext uri="{D42A27DB-BD31-4B8C-83A1-F6EECF244321}">
                      <p14:modId xmlns:p14="http://schemas.microsoft.com/office/powerpoint/2010/main" val="679798894"/>
                    </p:ext>
                  </p:extLst>
                </p:nvPr>
              </p:nvGraphicFramePr>
              <p:xfrm>
                <a:off x="8204200" y="3492500"/>
                <a:ext cx="2387600" cy="1629833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  <p:grpSp>
              <p:nvGrpSpPr>
                <p:cNvPr id="11" name="Group 10"/>
                <p:cNvGrpSpPr/>
                <p:nvPr/>
              </p:nvGrpSpPr>
              <p:grpSpPr>
                <a:xfrm>
                  <a:off x="9902953" y="4000500"/>
                  <a:ext cx="1692147" cy="636523"/>
                  <a:chOff x="1203452" y="1766485"/>
                  <a:chExt cx="1987295" cy="993647"/>
                </a:xfrm>
              </p:grpSpPr>
              <p:sp>
                <p:nvSpPr>
                  <p:cNvPr id="14" name="Rounded Rectangle 13"/>
                  <p:cNvSpPr/>
                  <p:nvPr/>
                </p:nvSpPr>
                <p:spPr>
                  <a:xfrm>
                    <a:off x="1203452" y="1766485"/>
                    <a:ext cx="1987295" cy="993647"/>
                  </a:xfrm>
                  <a:prstGeom prst="roundRect">
                    <a:avLst/>
                  </a:prstGeom>
                  <a:gradFill>
                    <a:gsLst>
                      <a:gs pos="0">
                        <a:srgbClr val="0024F6"/>
                      </a:gs>
                      <a:gs pos="100000">
                        <a:schemeClr val="tx2">
                          <a:lumMod val="60000"/>
                          <a:lumOff val="40000"/>
                        </a:schemeClr>
                      </a:gs>
                    </a:gsLst>
                  </a:gradFill>
                </p:spPr>
                <p:style>
                  <a:lnRef idx="0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3">
                    <a:schemeClr val="accent4">
                      <a:hueOff val="-4464771"/>
                      <a:satOff val="26899"/>
                      <a:lumOff val="2156"/>
                      <a:alphaOff val="0"/>
                    </a:schemeClr>
                  </a:fillRef>
                  <a:effectRef idx="2">
                    <a:schemeClr val="accent4">
                      <a:hueOff val="-4464771"/>
                      <a:satOff val="26899"/>
                      <a:lumOff val="2156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5" name="Rounded Rectangle 4"/>
                  <p:cNvSpPr/>
                  <p:nvPr/>
                </p:nvSpPr>
                <p:spPr>
                  <a:xfrm>
                    <a:off x="1251958" y="1814992"/>
                    <a:ext cx="1890283" cy="896635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200" kern="1200" dirty="0" smtClean="0"/>
                      <a:t>Build production server</a:t>
                    </a:r>
                    <a:endParaRPr lang="en-US" sz="1200" kern="1200" dirty="0"/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6756400" y="4241801"/>
                  <a:ext cx="440646" cy="623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cap="all" dirty="0" smtClean="0">
                      <a:ln w="9000" cmpd="sng">
                        <a:solidFill>
                          <a:schemeClr val="accent4">
                            <a:shade val="50000"/>
                            <a:satMod val="120000"/>
                          </a:schemeClr>
                        </a:solidFill>
                        <a:prstDash val="solid"/>
                      </a:ln>
                      <a:solidFill>
                        <a:srgbClr val="10253F"/>
                      </a:solidFill>
                      <a:effectLst>
                        <a:reflection blurRad="12700" stA="28000" endPos="45000" dist="1000" dir="5400000" sy="-100000" algn="bl" rotWithShape="0"/>
                      </a:effectLst>
                    </a:rPr>
                    <a:t>1</a:t>
                  </a:r>
                  <a:endParaRPr lang="en-US" sz="28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solidFill>
                      <a:srgbClr val="10253F"/>
                    </a:solidFill>
                    <a:effectLst>
                      <a:reflection blurRad="12700" stA="28000" endPos="45000" dist="1000" dir="5400000" sy="-100000" algn="bl" rotWithShape="0"/>
                    </a:effectLst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9182100" y="4102100"/>
                  <a:ext cx="440646" cy="6236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cap="all" dirty="0" smtClean="0">
                      <a:ln w="9000" cmpd="sng">
                        <a:solidFill>
                          <a:schemeClr val="accent4">
                            <a:shade val="50000"/>
                            <a:satMod val="120000"/>
                          </a:schemeClr>
                        </a:solidFill>
                        <a:prstDash val="solid"/>
                      </a:ln>
                      <a:solidFill>
                        <a:schemeClr val="tx2">
                          <a:lumMod val="50000"/>
                        </a:schemeClr>
                      </a:solidFill>
                      <a:effectLst>
                        <a:reflection blurRad="12700" stA="28000" endPos="45000" dist="1000" dir="5400000" sy="-100000" algn="bl" rotWithShape="0"/>
                      </a:effectLst>
                    </a:rPr>
                    <a:t>2</a:t>
                  </a:r>
                  <a:endParaRPr lang="en-US" sz="28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solidFill>
                      <a:schemeClr val="tx2">
                        <a:lumMod val="50000"/>
                      </a:schemeClr>
                    </a:solidFill>
                    <a:effectLst>
                      <a:reflection blurRad="12700" stA="28000" endPos="45000" dist="1000" dir="5400000" sy="-100000" algn="bl" rotWithShape="0"/>
                    </a:effectLst>
                  </a:endParaRPr>
                </a:p>
              </p:txBody>
            </p:sp>
          </p:grpSp>
        </p:grpSp>
        <p:sp>
          <p:nvSpPr>
            <p:cNvPr id="4" name="TextBox 3"/>
            <p:cNvSpPr txBox="1"/>
            <p:nvPr/>
          </p:nvSpPr>
          <p:spPr>
            <a:xfrm>
              <a:off x="7340600" y="1460500"/>
              <a:ext cx="1484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Development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461500" y="1841500"/>
              <a:ext cx="124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10253F"/>
                  </a:solidFill>
                </a:rPr>
                <a:t>Production</a:t>
              </a:r>
              <a:endParaRPr lang="en-US" b="1" dirty="0">
                <a:solidFill>
                  <a:srgbClr val="10253F"/>
                </a:solidFill>
              </a:endParaRPr>
            </a:p>
          </p:txBody>
        </p:sp>
      </p:grpSp>
      <p:sp>
        <p:nvSpPr>
          <p:cNvPr id="18" name="Content Placeholder 5"/>
          <p:cNvSpPr txBox="1">
            <a:spLocks/>
          </p:cNvSpPr>
          <p:nvPr/>
        </p:nvSpPr>
        <p:spPr>
          <a:xfrm>
            <a:off x="6781800" y="4152915"/>
            <a:ext cx="5308600" cy="2603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2801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D6440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19293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chemeClr val="accent1">
                    <a:lumMod val="50000"/>
                  </a:schemeClr>
                </a:solidFill>
              </a:rPr>
              <a:t>Lifemapper</a:t>
            </a:r>
            <a:r>
              <a:rPr lang="en-US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13"/>
              </a:rPr>
              <a:t>http://lifemapper.org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14"/>
              </a:rPr>
              <a:t>https://github.com/lifemapper/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smtClean="0">
                <a:solidFill>
                  <a:srgbClr val="254061"/>
                </a:solidFill>
              </a:rPr>
              <a:t>Rocks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0000FF"/>
                </a:solidFill>
                <a:hlinkClick r:id="rId15"/>
              </a:rPr>
              <a:t>http://www.rocksclusters.org</a:t>
            </a:r>
            <a:endParaRPr lang="en-US" sz="1600" dirty="0" smtClean="0">
              <a:solidFill>
                <a:srgbClr val="0000FF"/>
              </a:solidFill>
            </a:endParaRPr>
          </a:p>
          <a:p>
            <a:pPr marL="0" indent="0">
              <a:buFont typeface="Arial"/>
              <a:buNone/>
            </a:pPr>
            <a:r>
              <a:rPr lang="en-US" sz="1600" b="1" dirty="0" err="1" smtClean="0">
                <a:solidFill>
                  <a:srgbClr val="254061"/>
                </a:solidFill>
              </a:rPr>
              <a:t>Pragmagrid</a:t>
            </a:r>
            <a:r>
              <a:rPr lang="en-US" sz="1600" b="1" dirty="0" smtClean="0">
                <a:solidFill>
                  <a:srgbClr val="254061"/>
                </a:solidFill>
              </a:rPr>
              <a:t> </a:t>
            </a:r>
            <a:r>
              <a:rPr lang="en-US" sz="1600" b="1" dirty="0" err="1" smtClean="0">
                <a:solidFill>
                  <a:srgbClr val="254061"/>
                </a:solidFill>
              </a:rPr>
              <a:t>GitHub</a:t>
            </a:r>
            <a:endParaRPr lang="en-US" sz="1600" b="1" dirty="0" smtClean="0">
              <a:solidFill>
                <a:srgbClr val="254061"/>
              </a:solidFill>
            </a:endParaRP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hlinkClick r:id="rId16"/>
              </a:rPr>
              <a:t>https://github.com/pragmagrid/lifemapper</a:t>
            </a:r>
            <a:r>
              <a:rPr lang="en-US" sz="1600" dirty="0" smtClean="0"/>
              <a:t> </a:t>
            </a:r>
          </a:p>
          <a:p>
            <a:pPr marL="400050" lvl="1" indent="0">
              <a:buFont typeface="Arial"/>
              <a:buNone/>
            </a:pPr>
            <a:r>
              <a:rPr lang="en-US" sz="1600" dirty="0" smtClean="0">
                <a:solidFill>
                  <a:srgbClr val="322EFF"/>
                </a:solidFill>
              </a:rPr>
              <a:t>https://</a:t>
            </a:r>
            <a:r>
              <a:rPr lang="en-US" sz="1600" dirty="0" err="1" smtClean="0">
                <a:solidFill>
                  <a:srgbClr val="322EFF"/>
                </a:solidFill>
              </a:rPr>
              <a:t>github.com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pragmagrid</a:t>
            </a:r>
            <a:r>
              <a:rPr lang="en-US" sz="1600" dirty="0" smtClean="0">
                <a:solidFill>
                  <a:srgbClr val="322EFF"/>
                </a:solidFill>
              </a:rPr>
              <a:t>/</a:t>
            </a:r>
            <a:r>
              <a:rPr lang="en-US" sz="1600" dirty="0" err="1" smtClean="0">
                <a:solidFill>
                  <a:srgbClr val="322EFF"/>
                </a:solidFill>
              </a:rPr>
              <a:t>lifemapper</a:t>
            </a:r>
            <a:r>
              <a:rPr lang="en-US" sz="1600" dirty="0" smtClean="0">
                <a:solidFill>
                  <a:srgbClr val="322EFF"/>
                </a:solidFill>
              </a:rPr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421946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76200" tIns="76200" rIns="76200" bIns="76200" numCol="1" spcCol="1270" anchor="ctr" anchorCtr="0">
        <a:noAutofit/>
      </a:bodyPr>
      <a:lstStyle>
        <a:defPPr algn="ctr" defTabSz="889000">
          <a:lnSpc>
            <a:spcPct val="90000"/>
          </a:lnSpc>
          <a:spcBef>
            <a:spcPct val="0"/>
          </a:spcBef>
          <a:spcAft>
            <a:spcPct val="35000"/>
          </a:spcAft>
          <a:defRPr sz="2000" kern="1200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23231</TotalTime>
  <Words>2631</Words>
  <Application>Microsoft Macintosh PowerPoint</Application>
  <PresentationFormat>Custom</PresentationFormat>
  <Paragraphs>359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Lifemapper</vt:lpstr>
      <vt:lpstr>LmSDM: Species Distribution Modeling</vt:lpstr>
      <vt:lpstr>LmRAD: Range and Diversity</vt:lpstr>
      <vt:lpstr>Milestones: Lifemapper refactoring</vt:lpstr>
      <vt:lpstr>PRAGMA 26 VBE Goals </vt:lpstr>
      <vt:lpstr>Lifemapper Server Virtualization  </vt:lpstr>
      <vt:lpstr>What we are trying to do</vt:lpstr>
      <vt:lpstr>Why Automate</vt:lpstr>
      <vt:lpstr>Milestones: Lifemapper Server Roll</vt:lpstr>
      <vt:lpstr>Issues Encountered</vt:lpstr>
      <vt:lpstr>Future Work</vt:lpstr>
      <vt:lpstr>Acknowledgements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Papadopoulos</dc:creator>
  <cp:lastModifiedBy>Aimee Stewart</cp:lastModifiedBy>
  <cp:revision>243</cp:revision>
  <dcterms:created xsi:type="dcterms:W3CDTF">2013-09-25T18:09:14Z</dcterms:created>
  <dcterms:modified xsi:type="dcterms:W3CDTF">2014-04-11T03:49:26Z</dcterms:modified>
</cp:coreProperties>
</file>